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9"/>
  </p:notesMasterIdLst>
  <p:sldIdLst>
    <p:sldId id="256" r:id="rId2"/>
    <p:sldId id="259" r:id="rId3"/>
    <p:sldId id="347" r:id="rId4"/>
    <p:sldId id="261" r:id="rId5"/>
    <p:sldId id="262" r:id="rId6"/>
    <p:sldId id="258" r:id="rId7"/>
    <p:sldId id="304" r:id="rId8"/>
    <p:sldId id="263" r:id="rId9"/>
    <p:sldId id="352" r:id="rId10"/>
    <p:sldId id="354" r:id="rId11"/>
    <p:sldId id="375" r:id="rId12"/>
    <p:sldId id="350" r:id="rId13"/>
    <p:sldId id="302" r:id="rId14"/>
    <p:sldId id="355" r:id="rId15"/>
    <p:sldId id="356" r:id="rId16"/>
    <p:sldId id="305" r:id="rId17"/>
    <p:sldId id="273" r:id="rId18"/>
    <p:sldId id="359" r:id="rId19"/>
    <p:sldId id="361" r:id="rId20"/>
    <p:sldId id="363" r:id="rId21"/>
    <p:sldId id="364" r:id="rId22"/>
    <p:sldId id="358" r:id="rId23"/>
    <p:sldId id="371" r:id="rId24"/>
    <p:sldId id="366" r:id="rId25"/>
    <p:sldId id="367" r:id="rId26"/>
    <p:sldId id="275" r:id="rId27"/>
    <p:sldId id="281" r:id="rId28"/>
    <p:sldId id="370" r:id="rId29"/>
    <p:sldId id="297" r:id="rId30"/>
    <p:sldId id="373" r:id="rId31"/>
    <p:sldId id="372" r:id="rId32"/>
    <p:sldId id="307" r:id="rId33"/>
    <p:sldId id="309" r:id="rId34"/>
    <p:sldId id="303" r:id="rId35"/>
    <p:sldId id="293" r:id="rId36"/>
    <p:sldId id="294" r:id="rId37"/>
    <p:sldId id="369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78" r:id="rId47"/>
    <p:sldId id="37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149E-B626-4A3B-AB54-212CC2040EE6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85D7549-1108-46B4-8630-E38B0651B374}">
      <dgm:prSet phldrT="[Text]" custT="1"/>
      <dgm:spPr/>
      <dgm:t>
        <a:bodyPr/>
        <a:lstStyle/>
        <a:p>
          <a:r>
            <a:rPr lang="en-GB" sz="1600" dirty="0"/>
            <a:t>Neurological</a:t>
          </a:r>
        </a:p>
      </dgm:t>
    </dgm:pt>
    <dgm:pt modelId="{AE7E500D-456C-48A2-8284-EB660A734771}" type="parTrans" cxnId="{DCCB7A7B-BFF5-48E5-B3C0-8A858A1AF8FC}">
      <dgm:prSet/>
      <dgm:spPr/>
      <dgm:t>
        <a:bodyPr/>
        <a:lstStyle/>
        <a:p>
          <a:endParaRPr lang="en-GB"/>
        </a:p>
      </dgm:t>
    </dgm:pt>
    <dgm:pt modelId="{B4846B01-3C82-4BBA-BE83-0F7EF18FF346}" type="sibTrans" cxnId="{DCCB7A7B-BFF5-48E5-B3C0-8A858A1AF8FC}">
      <dgm:prSet/>
      <dgm:spPr/>
      <dgm:t>
        <a:bodyPr/>
        <a:lstStyle/>
        <a:p>
          <a:endParaRPr lang="en-GB"/>
        </a:p>
      </dgm:t>
    </dgm:pt>
    <dgm:pt modelId="{982058CC-7509-4ED0-AF6F-71A412B75D89}">
      <dgm:prSet phldrT="[Text]"/>
      <dgm:spPr/>
      <dgm:t>
        <a:bodyPr/>
        <a:lstStyle/>
        <a:p>
          <a:r>
            <a:rPr lang="en-GB" dirty="0"/>
            <a:t>Stroke, cerebellar disorders, Parkinsonism, seizures, visual problems</a:t>
          </a:r>
        </a:p>
      </dgm:t>
    </dgm:pt>
    <dgm:pt modelId="{8BFD0B53-CF60-457C-9242-8884C2F88828}" type="parTrans" cxnId="{B0253C56-D8F2-4109-B066-79DF7CBC2192}">
      <dgm:prSet/>
      <dgm:spPr/>
      <dgm:t>
        <a:bodyPr/>
        <a:lstStyle/>
        <a:p>
          <a:endParaRPr lang="en-GB"/>
        </a:p>
      </dgm:t>
    </dgm:pt>
    <dgm:pt modelId="{DBD7BEC9-D23E-4883-A87E-B4E56FAA97FF}" type="sibTrans" cxnId="{B0253C56-D8F2-4109-B066-79DF7CBC2192}">
      <dgm:prSet/>
      <dgm:spPr/>
      <dgm:t>
        <a:bodyPr/>
        <a:lstStyle/>
        <a:p>
          <a:endParaRPr lang="en-GB"/>
        </a:p>
      </dgm:t>
    </dgm:pt>
    <dgm:pt modelId="{14082DCC-767A-461D-9C10-224744CEB688}">
      <dgm:prSet phldrT="[Text]" custT="1"/>
      <dgm:spPr/>
      <dgm:t>
        <a:bodyPr/>
        <a:lstStyle/>
        <a:p>
          <a:r>
            <a:rPr lang="en-GB" sz="1600" dirty="0"/>
            <a:t>Cardiovascular</a:t>
          </a:r>
        </a:p>
      </dgm:t>
    </dgm:pt>
    <dgm:pt modelId="{EC8F6F75-56BC-42DE-80FC-C59ACB5026CC}" type="parTrans" cxnId="{532B4801-480D-4627-8F0A-304625366CB8}">
      <dgm:prSet/>
      <dgm:spPr/>
      <dgm:t>
        <a:bodyPr/>
        <a:lstStyle/>
        <a:p>
          <a:endParaRPr lang="en-GB"/>
        </a:p>
      </dgm:t>
    </dgm:pt>
    <dgm:pt modelId="{C99657B0-579D-4771-96EA-3FE45837A6C6}" type="sibTrans" cxnId="{532B4801-480D-4627-8F0A-304625366CB8}">
      <dgm:prSet/>
      <dgm:spPr/>
      <dgm:t>
        <a:bodyPr/>
        <a:lstStyle/>
        <a:p>
          <a:endParaRPr lang="en-GB"/>
        </a:p>
      </dgm:t>
    </dgm:pt>
    <dgm:pt modelId="{3A5AC6CB-3F35-4D8D-9149-03C406755F06}">
      <dgm:prSet phldrT="[Text]"/>
      <dgm:spPr/>
      <dgm:t>
        <a:bodyPr/>
        <a:lstStyle/>
        <a:p>
          <a:r>
            <a:rPr lang="en-GB" dirty="0"/>
            <a:t>MI, arrhythmia, orthostatic / postural hypotension</a:t>
          </a:r>
        </a:p>
      </dgm:t>
    </dgm:pt>
    <dgm:pt modelId="{EA192C17-697F-48CC-AFF0-4F065F91CB61}" type="parTrans" cxnId="{38CB1FEE-47EA-4103-AC30-FC47ED020B86}">
      <dgm:prSet/>
      <dgm:spPr/>
      <dgm:t>
        <a:bodyPr/>
        <a:lstStyle/>
        <a:p>
          <a:endParaRPr lang="en-GB"/>
        </a:p>
      </dgm:t>
    </dgm:pt>
    <dgm:pt modelId="{F345AD2B-5388-4C63-9E40-66359B7C4591}" type="sibTrans" cxnId="{38CB1FEE-47EA-4103-AC30-FC47ED020B86}">
      <dgm:prSet/>
      <dgm:spPr/>
      <dgm:t>
        <a:bodyPr/>
        <a:lstStyle/>
        <a:p>
          <a:endParaRPr lang="en-GB"/>
        </a:p>
      </dgm:t>
    </dgm:pt>
    <dgm:pt modelId="{55200DFF-42C0-4BE4-A5F2-939345BFFB8A}">
      <dgm:prSet phldrT="[Text]" custT="1"/>
      <dgm:spPr/>
      <dgm:t>
        <a:bodyPr/>
        <a:lstStyle/>
        <a:p>
          <a:r>
            <a:rPr lang="en-GB" sz="1600" dirty="0"/>
            <a:t>Metabolic</a:t>
          </a:r>
        </a:p>
      </dgm:t>
    </dgm:pt>
    <dgm:pt modelId="{AB0941DB-996E-4A24-A31B-28C35395848A}" type="parTrans" cxnId="{36B25763-9E8C-45EC-9837-A0F781E43B42}">
      <dgm:prSet/>
      <dgm:spPr/>
      <dgm:t>
        <a:bodyPr/>
        <a:lstStyle/>
        <a:p>
          <a:endParaRPr lang="en-GB"/>
        </a:p>
      </dgm:t>
    </dgm:pt>
    <dgm:pt modelId="{77923173-E106-43C4-9982-F0489A38F4ED}" type="sibTrans" cxnId="{36B25763-9E8C-45EC-9837-A0F781E43B42}">
      <dgm:prSet/>
      <dgm:spPr/>
      <dgm:t>
        <a:bodyPr/>
        <a:lstStyle/>
        <a:p>
          <a:endParaRPr lang="en-GB"/>
        </a:p>
      </dgm:t>
    </dgm:pt>
    <dgm:pt modelId="{B829D7E7-E280-4040-A251-5390A1E67E19}">
      <dgm:prSet phldrT="[Text]"/>
      <dgm:spPr/>
      <dgm:t>
        <a:bodyPr/>
        <a:lstStyle/>
        <a:p>
          <a:r>
            <a:rPr lang="en-GB" dirty="0"/>
            <a:t>Hypoglycaemia, hypothyroidism, dehydration</a:t>
          </a:r>
        </a:p>
      </dgm:t>
    </dgm:pt>
    <dgm:pt modelId="{185A28C6-1D8E-43E9-890C-C2B071428ADC}" type="parTrans" cxnId="{211CCFD1-888F-4604-962F-ACEE18A6D152}">
      <dgm:prSet/>
      <dgm:spPr/>
      <dgm:t>
        <a:bodyPr/>
        <a:lstStyle/>
        <a:p>
          <a:endParaRPr lang="en-GB"/>
        </a:p>
      </dgm:t>
    </dgm:pt>
    <dgm:pt modelId="{2753C717-058F-4F68-B09E-38A158395027}" type="sibTrans" cxnId="{211CCFD1-888F-4604-962F-ACEE18A6D152}">
      <dgm:prSet/>
      <dgm:spPr/>
      <dgm:t>
        <a:bodyPr/>
        <a:lstStyle/>
        <a:p>
          <a:endParaRPr lang="en-GB"/>
        </a:p>
      </dgm:t>
    </dgm:pt>
    <dgm:pt modelId="{7A744B59-DC13-4E1E-B984-5A88E941315F}">
      <dgm:prSet phldrT="[Text]" custT="1"/>
      <dgm:spPr/>
      <dgm:t>
        <a:bodyPr/>
        <a:lstStyle/>
        <a:p>
          <a:r>
            <a:rPr lang="en-GB" sz="1600" dirty="0"/>
            <a:t>Musculoskeletal</a:t>
          </a:r>
        </a:p>
      </dgm:t>
    </dgm:pt>
    <dgm:pt modelId="{D511EFF7-BF4C-4788-AD28-C65BED9604CD}" type="parTrans" cxnId="{E3F4E977-4209-4831-99A6-51D7B1C157C8}">
      <dgm:prSet/>
      <dgm:spPr/>
      <dgm:t>
        <a:bodyPr/>
        <a:lstStyle/>
        <a:p>
          <a:endParaRPr lang="en-GB"/>
        </a:p>
      </dgm:t>
    </dgm:pt>
    <dgm:pt modelId="{235F6D41-4902-47B5-8DF9-9B7419DED264}" type="sibTrans" cxnId="{E3F4E977-4209-4831-99A6-51D7B1C157C8}">
      <dgm:prSet/>
      <dgm:spPr/>
      <dgm:t>
        <a:bodyPr/>
        <a:lstStyle/>
        <a:p>
          <a:endParaRPr lang="en-GB"/>
        </a:p>
      </dgm:t>
    </dgm:pt>
    <dgm:pt modelId="{E890D983-7AF4-4854-8D2F-08830901BF29}">
      <dgm:prSet phldrT="[Text]" custT="1"/>
      <dgm:spPr/>
      <dgm:t>
        <a:bodyPr/>
        <a:lstStyle/>
        <a:p>
          <a:r>
            <a:rPr lang="en-GB" sz="1600" dirty="0"/>
            <a:t>Genitourinary</a:t>
          </a:r>
        </a:p>
      </dgm:t>
    </dgm:pt>
    <dgm:pt modelId="{44A64D4C-FBED-4C50-B6E3-B7ADB37464BB}" type="parTrans" cxnId="{0F960D2F-4198-4114-88B7-339CB8589003}">
      <dgm:prSet/>
      <dgm:spPr/>
      <dgm:t>
        <a:bodyPr/>
        <a:lstStyle/>
        <a:p>
          <a:endParaRPr lang="en-GB"/>
        </a:p>
      </dgm:t>
    </dgm:pt>
    <dgm:pt modelId="{1027A9DE-F34D-4708-AC2B-C88D23D536FB}" type="sibTrans" cxnId="{0F960D2F-4198-4114-88B7-339CB8589003}">
      <dgm:prSet/>
      <dgm:spPr/>
      <dgm:t>
        <a:bodyPr/>
        <a:lstStyle/>
        <a:p>
          <a:endParaRPr lang="en-GB"/>
        </a:p>
      </dgm:t>
    </dgm:pt>
    <dgm:pt modelId="{9B45A6F0-158D-4C30-B18A-556F1548C7D6}">
      <dgm:prSet phldrT="[Text]" custT="1"/>
      <dgm:spPr/>
      <dgm:t>
        <a:bodyPr/>
        <a:lstStyle/>
        <a:p>
          <a:r>
            <a:rPr lang="en-GB" sz="1600" dirty="0"/>
            <a:t>Psychological</a:t>
          </a:r>
        </a:p>
      </dgm:t>
    </dgm:pt>
    <dgm:pt modelId="{DED64237-A749-4236-9825-8A1E322A1CFC}" type="parTrans" cxnId="{B014E9CA-5EEA-47F2-B706-62553FECEB60}">
      <dgm:prSet/>
      <dgm:spPr/>
      <dgm:t>
        <a:bodyPr/>
        <a:lstStyle/>
        <a:p>
          <a:endParaRPr lang="en-GB"/>
        </a:p>
      </dgm:t>
    </dgm:pt>
    <dgm:pt modelId="{706CF41A-AFE2-4003-8F3C-64F429B48EBB}" type="sibTrans" cxnId="{B014E9CA-5EEA-47F2-B706-62553FECEB60}">
      <dgm:prSet/>
      <dgm:spPr/>
      <dgm:t>
        <a:bodyPr/>
        <a:lstStyle/>
        <a:p>
          <a:endParaRPr lang="en-GB"/>
        </a:p>
      </dgm:t>
    </dgm:pt>
    <dgm:pt modelId="{2F3459E1-20C9-4606-B7EE-1E6ED61EBE1A}">
      <dgm:prSet phldrT="[Text]" custT="1"/>
      <dgm:spPr/>
      <dgm:t>
        <a:bodyPr/>
        <a:lstStyle/>
        <a:p>
          <a:r>
            <a:rPr lang="en-GB" sz="1600" dirty="0"/>
            <a:t>Gastrointestinal</a:t>
          </a:r>
        </a:p>
      </dgm:t>
    </dgm:pt>
    <dgm:pt modelId="{A4D0840F-E06C-4733-B693-1CB3AF21498B}" type="parTrans" cxnId="{7DF0F21E-9A86-4BD3-924F-D2ED057146BD}">
      <dgm:prSet/>
      <dgm:spPr/>
      <dgm:t>
        <a:bodyPr/>
        <a:lstStyle/>
        <a:p>
          <a:endParaRPr lang="en-GB"/>
        </a:p>
      </dgm:t>
    </dgm:pt>
    <dgm:pt modelId="{22B31DA3-E46A-4E49-ADE2-661B2DB53554}" type="sibTrans" cxnId="{7DF0F21E-9A86-4BD3-924F-D2ED057146BD}">
      <dgm:prSet/>
      <dgm:spPr/>
      <dgm:t>
        <a:bodyPr/>
        <a:lstStyle/>
        <a:p>
          <a:endParaRPr lang="en-GB"/>
        </a:p>
      </dgm:t>
    </dgm:pt>
    <dgm:pt modelId="{4714E731-FF70-4500-A6E9-FB8FA2E07A12}">
      <dgm:prSet phldrT="[Text]"/>
      <dgm:spPr/>
      <dgm:t>
        <a:bodyPr/>
        <a:lstStyle/>
        <a:p>
          <a:r>
            <a:rPr lang="en-GB" dirty="0"/>
            <a:t>Diarrhoea, constipation, bleeding</a:t>
          </a:r>
        </a:p>
      </dgm:t>
    </dgm:pt>
    <dgm:pt modelId="{39C66799-0B0D-4F0F-A617-9F1EB03B3764}" type="parTrans" cxnId="{93EACE32-5488-4F24-AEF8-8832D206889E}">
      <dgm:prSet/>
      <dgm:spPr/>
      <dgm:t>
        <a:bodyPr/>
        <a:lstStyle/>
        <a:p>
          <a:endParaRPr lang="en-GB"/>
        </a:p>
      </dgm:t>
    </dgm:pt>
    <dgm:pt modelId="{4A753D0B-5298-4CE4-A4DA-8B97ED3A6703}" type="sibTrans" cxnId="{93EACE32-5488-4F24-AEF8-8832D206889E}">
      <dgm:prSet/>
      <dgm:spPr/>
      <dgm:t>
        <a:bodyPr/>
        <a:lstStyle/>
        <a:p>
          <a:endParaRPr lang="en-GB"/>
        </a:p>
      </dgm:t>
    </dgm:pt>
    <dgm:pt modelId="{84B2467A-203D-4A0D-A036-79FB8777D074}">
      <dgm:prSet phldrT="[Text]"/>
      <dgm:spPr/>
      <dgm:t>
        <a:bodyPr/>
        <a:lstStyle/>
        <a:p>
          <a:r>
            <a:rPr lang="en-GB"/>
            <a:t>Arthritis, muscular weakness</a:t>
          </a:r>
          <a:endParaRPr lang="en-GB" dirty="0"/>
        </a:p>
      </dgm:t>
    </dgm:pt>
    <dgm:pt modelId="{01C82A17-F62B-441B-B314-767E1CCBCCBC}" type="parTrans" cxnId="{3439D348-F805-4544-B1DE-E5E0C1538D88}">
      <dgm:prSet/>
      <dgm:spPr/>
      <dgm:t>
        <a:bodyPr/>
        <a:lstStyle/>
        <a:p>
          <a:endParaRPr lang="en-GB"/>
        </a:p>
      </dgm:t>
    </dgm:pt>
    <dgm:pt modelId="{439C08D7-1F84-4B17-B2EC-62BADF1614E4}" type="sibTrans" cxnId="{3439D348-F805-4544-B1DE-E5E0C1538D88}">
      <dgm:prSet/>
      <dgm:spPr/>
      <dgm:t>
        <a:bodyPr/>
        <a:lstStyle/>
        <a:p>
          <a:endParaRPr lang="en-GB"/>
        </a:p>
      </dgm:t>
    </dgm:pt>
    <dgm:pt modelId="{2CDF46A8-B2D1-4329-AC19-E77DCA668706}">
      <dgm:prSet phldrT="[Text]"/>
      <dgm:spPr/>
      <dgm:t>
        <a:bodyPr/>
        <a:lstStyle/>
        <a:p>
          <a:r>
            <a:rPr lang="en-GB"/>
            <a:t>Incontinence, nocturia</a:t>
          </a:r>
          <a:endParaRPr lang="en-GB" dirty="0"/>
        </a:p>
      </dgm:t>
    </dgm:pt>
    <dgm:pt modelId="{A44E5CDC-E573-4117-9747-653CD389E979}" type="parTrans" cxnId="{B76D219D-19E6-46B3-8AB7-B827D3D5F5A8}">
      <dgm:prSet/>
      <dgm:spPr/>
      <dgm:t>
        <a:bodyPr/>
        <a:lstStyle/>
        <a:p>
          <a:endParaRPr lang="en-GB"/>
        </a:p>
      </dgm:t>
    </dgm:pt>
    <dgm:pt modelId="{833531E2-1EDB-4023-81E2-15447183E664}" type="sibTrans" cxnId="{B76D219D-19E6-46B3-8AB7-B827D3D5F5A8}">
      <dgm:prSet/>
      <dgm:spPr/>
      <dgm:t>
        <a:bodyPr/>
        <a:lstStyle/>
        <a:p>
          <a:endParaRPr lang="en-GB"/>
        </a:p>
      </dgm:t>
    </dgm:pt>
    <dgm:pt modelId="{0BBFECAD-A3F2-49A4-ADEC-8CB7D8211621}">
      <dgm:prSet phldrT="[Text]"/>
      <dgm:spPr/>
      <dgm:t>
        <a:bodyPr/>
        <a:lstStyle/>
        <a:p>
          <a:r>
            <a:rPr lang="en-GB" dirty="0"/>
            <a:t>Delirium, dementia, depression</a:t>
          </a:r>
        </a:p>
      </dgm:t>
    </dgm:pt>
    <dgm:pt modelId="{AE20343F-33A5-4F44-AB68-B31C542E9BA6}" type="parTrans" cxnId="{9DECE806-ED52-45A1-A3A7-D1854A1FE729}">
      <dgm:prSet/>
      <dgm:spPr/>
      <dgm:t>
        <a:bodyPr/>
        <a:lstStyle/>
        <a:p>
          <a:endParaRPr lang="en-GB"/>
        </a:p>
      </dgm:t>
    </dgm:pt>
    <dgm:pt modelId="{9F2B93A0-DF05-4CE1-B404-C131DB3178EA}" type="sibTrans" cxnId="{9DECE806-ED52-45A1-A3A7-D1854A1FE729}">
      <dgm:prSet/>
      <dgm:spPr/>
      <dgm:t>
        <a:bodyPr/>
        <a:lstStyle/>
        <a:p>
          <a:endParaRPr lang="en-GB"/>
        </a:p>
      </dgm:t>
    </dgm:pt>
    <dgm:pt modelId="{5CDA34D5-D0D0-4C11-96A0-60A02983BEC7}" type="pres">
      <dgm:prSet presAssocID="{CCB1149E-B626-4A3B-AB54-212CC2040EE6}" presName="Name0" presStyleCnt="0">
        <dgm:presLayoutVars>
          <dgm:dir/>
          <dgm:animLvl val="lvl"/>
          <dgm:resizeHandles val="exact"/>
        </dgm:presLayoutVars>
      </dgm:prSet>
      <dgm:spPr/>
    </dgm:pt>
    <dgm:pt modelId="{A7D3E9E2-0B54-4648-98B6-D570D4F0C102}" type="pres">
      <dgm:prSet presAssocID="{885D7549-1108-46B4-8630-E38B0651B374}" presName="linNode" presStyleCnt="0"/>
      <dgm:spPr/>
    </dgm:pt>
    <dgm:pt modelId="{026BA384-F916-4F96-AC6A-E9482384E821}" type="pres">
      <dgm:prSet presAssocID="{885D7549-1108-46B4-8630-E38B0651B374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A6A654C5-9FCE-4F1A-A1D4-378090A437DE}" type="pres">
      <dgm:prSet presAssocID="{885D7549-1108-46B4-8630-E38B0651B374}" presName="descendantText" presStyleLbl="alignAccFollowNode1" presStyleIdx="0" presStyleCnt="7">
        <dgm:presLayoutVars>
          <dgm:bulletEnabled val="1"/>
        </dgm:presLayoutVars>
      </dgm:prSet>
      <dgm:spPr/>
    </dgm:pt>
    <dgm:pt modelId="{FABB06D3-A619-44B2-907B-21D1CCB6A637}" type="pres">
      <dgm:prSet presAssocID="{B4846B01-3C82-4BBA-BE83-0F7EF18FF346}" presName="sp" presStyleCnt="0"/>
      <dgm:spPr/>
    </dgm:pt>
    <dgm:pt modelId="{A6CA9A54-82A5-487C-A2D7-3FDD24B59AD1}" type="pres">
      <dgm:prSet presAssocID="{14082DCC-767A-461D-9C10-224744CEB688}" presName="linNode" presStyleCnt="0"/>
      <dgm:spPr/>
    </dgm:pt>
    <dgm:pt modelId="{C13EC03E-2E34-41C2-9A28-B25ED9962C03}" type="pres">
      <dgm:prSet presAssocID="{14082DCC-767A-461D-9C10-224744CEB688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A91EA61B-683B-46EB-99DE-C2B6DF9C6EEB}" type="pres">
      <dgm:prSet presAssocID="{14082DCC-767A-461D-9C10-224744CEB688}" presName="descendantText" presStyleLbl="alignAccFollowNode1" presStyleIdx="1" presStyleCnt="7">
        <dgm:presLayoutVars>
          <dgm:bulletEnabled val="1"/>
        </dgm:presLayoutVars>
      </dgm:prSet>
      <dgm:spPr/>
    </dgm:pt>
    <dgm:pt modelId="{2C2B2387-C5ED-477D-B454-C8D06E224000}" type="pres">
      <dgm:prSet presAssocID="{C99657B0-579D-4771-96EA-3FE45837A6C6}" presName="sp" presStyleCnt="0"/>
      <dgm:spPr/>
    </dgm:pt>
    <dgm:pt modelId="{BE8EA48A-B684-448B-8BBE-216782AA00F6}" type="pres">
      <dgm:prSet presAssocID="{55200DFF-42C0-4BE4-A5F2-939345BFFB8A}" presName="linNode" presStyleCnt="0"/>
      <dgm:spPr/>
    </dgm:pt>
    <dgm:pt modelId="{5DCB33C7-DB71-441F-80EC-4D17524FE2D4}" type="pres">
      <dgm:prSet presAssocID="{55200DFF-42C0-4BE4-A5F2-939345BFFB8A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6117A32-89CD-4435-A945-C131BEE3CA84}" type="pres">
      <dgm:prSet presAssocID="{55200DFF-42C0-4BE4-A5F2-939345BFFB8A}" presName="descendantText" presStyleLbl="alignAccFollowNode1" presStyleIdx="2" presStyleCnt="7">
        <dgm:presLayoutVars>
          <dgm:bulletEnabled val="1"/>
        </dgm:presLayoutVars>
      </dgm:prSet>
      <dgm:spPr/>
    </dgm:pt>
    <dgm:pt modelId="{3C797C01-9012-4BC5-95C8-04E06DE9B948}" type="pres">
      <dgm:prSet presAssocID="{77923173-E106-43C4-9982-F0489A38F4ED}" presName="sp" presStyleCnt="0"/>
      <dgm:spPr/>
    </dgm:pt>
    <dgm:pt modelId="{5DDFB971-8C3D-4DBC-A041-70FE5DA4235A}" type="pres">
      <dgm:prSet presAssocID="{2F3459E1-20C9-4606-B7EE-1E6ED61EBE1A}" presName="linNode" presStyleCnt="0"/>
      <dgm:spPr/>
    </dgm:pt>
    <dgm:pt modelId="{308DE4C3-C6D3-491D-8DDB-36AABA511022}" type="pres">
      <dgm:prSet presAssocID="{2F3459E1-20C9-4606-B7EE-1E6ED61EBE1A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666FB112-533F-4501-ABDA-CE8A7D66F94B}" type="pres">
      <dgm:prSet presAssocID="{2F3459E1-20C9-4606-B7EE-1E6ED61EBE1A}" presName="descendantText" presStyleLbl="alignAccFollowNode1" presStyleIdx="3" presStyleCnt="7">
        <dgm:presLayoutVars>
          <dgm:bulletEnabled val="1"/>
        </dgm:presLayoutVars>
      </dgm:prSet>
      <dgm:spPr/>
    </dgm:pt>
    <dgm:pt modelId="{CDE63A0F-54CA-437B-894B-BD4C4BE3DDAB}" type="pres">
      <dgm:prSet presAssocID="{22B31DA3-E46A-4E49-ADE2-661B2DB53554}" presName="sp" presStyleCnt="0"/>
      <dgm:spPr/>
    </dgm:pt>
    <dgm:pt modelId="{166B250D-6DDA-4D63-B67D-91CE6B1FCE4E}" type="pres">
      <dgm:prSet presAssocID="{7A744B59-DC13-4E1E-B984-5A88E941315F}" presName="linNode" presStyleCnt="0"/>
      <dgm:spPr/>
    </dgm:pt>
    <dgm:pt modelId="{4BA0A160-06B0-4B4C-8C79-B093DBD5DB35}" type="pres">
      <dgm:prSet presAssocID="{7A744B59-DC13-4E1E-B984-5A88E941315F}" presName="parentText" presStyleLbl="node1" presStyleIdx="4" presStyleCnt="7" custLinFactNeighborY="-2340">
        <dgm:presLayoutVars>
          <dgm:chMax val="1"/>
          <dgm:bulletEnabled val="1"/>
        </dgm:presLayoutVars>
      </dgm:prSet>
      <dgm:spPr/>
    </dgm:pt>
    <dgm:pt modelId="{D4C78831-F19C-489B-818A-B5A7107B84E2}" type="pres">
      <dgm:prSet presAssocID="{7A744B59-DC13-4E1E-B984-5A88E941315F}" presName="descendantText" presStyleLbl="alignAccFollowNode1" presStyleIdx="4" presStyleCnt="7">
        <dgm:presLayoutVars>
          <dgm:bulletEnabled val="1"/>
        </dgm:presLayoutVars>
      </dgm:prSet>
      <dgm:spPr/>
    </dgm:pt>
    <dgm:pt modelId="{F49D864C-405B-47ED-9CA9-503D21A5D6E3}" type="pres">
      <dgm:prSet presAssocID="{235F6D41-4902-47B5-8DF9-9B7419DED264}" presName="sp" presStyleCnt="0"/>
      <dgm:spPr/>
    </dgm:pt>
    <dgm:pt modelId="{D8F29D07-BD2D-44C8-9F25-F0C3B1948F0F}" type="pres">
      <dgm:prSet presAssocID="{E890D983-7AF4-4854-8D2F-08830901BF29}" presName="linNode" presStyleCnt="0"/>
      <dgm:spPr/>
    </dgm:pt>
    <dgm:pt modelId="{9E9C46DC-2755-4A16-A707-F1BAA80C1E0E}" type="pres">
      <dgm:prSet presAssocID="{E890D983-7AF4-4854-8D2F-08830901BF29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265A4D5B-D358-443D-8520-7F0123153D6F}" type="pres">
      <dgm:prSet presAssocID="{E890D983-7AF4-4854-8D2F-08830901BF29}" presName="descendantText" presStyleLbl="alignAccFollowNode1" presStyleIdx="5" presStyleCnt="7">
        <dgm:presLayoutVars>
          <dgm:bulletEnabled val="1"/>
        </dgm:presLayoutVars>
      </dgm:prSet>
      <dgm:spPr/>
    </dgm:pt>
    <dgm:pt modelId="{CB5179FF-B858-451D-94CB-46E4C26CE989}" type="pres">
      <dgm:prSet presAssocID="{1027A9DE-F34D-4708-AC2B-C88D23D536FB}" presName="sp" presStyleCnt="0"/>
      <dgm:spPr/>
    </dgm:pt>
    <dgm:pt modelId="{E8D6546C-01F7-4FB6-8E83-94D00F072CC0}" type="pres">
      <dgm:prSet presAssocID="{9B45A6F0-158D-4C30-B18A-556F1548C7D6}" presName="linNode" presStyleCnt="0"/>
      <dgm:spPr/>
    </dgm:pt>
    <dgm:pt modelId="{3D08AF97-57AD-4C44-87A2-20BAB7A873B7}" type="pres">
      <dgm:prSet presAssocID="{9B45A6F0-158D-4C30-B18A-556F1548C7D6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BB0A0C07-E4AC-4ED1-815A-DC7BE3E9B2EC}" type="pres">
      <dgm:prSet presAssocID="{9B45A6F0-158D-4C30-B18A-556F1548C7D6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32B4801-480D-4627-8F0A-304625366CB8}" srcId="{CCB1149E-B626-4A3B-AB54-212CC2040EE6}" destId="{14082DCC-767A-461D-9C10-224744CEB688}" srcOrd="1" destOrd="0" parTransId="{EC8F6F75-56BC-42DE-80FC-C59ACB5026CC}" sibTransId="{C99657B0-579D-4771-96EA-3FE45837A6C6}"/>
    <dgm:cxn modelId="{9DECE806-ED52-45A1-A3A7-D1854A1FE729}" srcId="{9B45A6F0-158D-4C30-B18A-556F1548C7D6}" destId="{0BBFECAD-A3F2-49A4-ADEC-8CB7D8211621}" srcOrd="0" destOrd="0" parTransId="{AE20343F-33A5-4F44-AB68-B31C542E9BA6}" sibTransId="{9F2B93A0-DF05-4CE1-B404-C131DB3178EA}"/>
    <dgm:cxn modelId="{EBB2D419-CC8C-429E-BA4E-C9DD701FA791}" type="presOf" srcId="{9B45A6F0-158D-4C30-B18A-556F1548C7D6}" destId="{3D08AF97-57AD-4C44-87A2-20BAB7A873B7}" srcOrd="0" destOrd="0" presId="urn:microsoft.com/office/officeart/2005/8/layout/vList5"/>
    <dgm:cxn modelId="{7DF0F21E-9A86-4BD3-924F-D2ED057146BD}" srcId="{CCB1149E-B626-4A3B-AB54-212CC2040EE6}" destId="{2F3459E1-20C9-4606-B7EE-1E6ED61EBE1A}" srcOrd="3" destOrd="0" parTransId="{A4D0840F-E06C-4733-B693-1CB3AF21498B}" sibTransId="{22B31DA3-E46A-4E49-ADE2-661B2DB53554}"/>
    <dgm:cxn modelId="{9E851B22-5FF1-4E05-8DF2-974AF33F7F7E}" type="presOf" srcId="{84B2467A-203D-4A0D-A036-79FB8777D074}" destId="{D4C78831-F19C-489B-818A-B5A7107B84E2}" srcOrd="0" destOrd="0" presId="urn:microsoft.com/office/officeart/2005/8/layout/vList5"/>
    <dgm:cxn modelId="{0F960D2F-4198-4114-88B7-339CB8589003}" srcId="{CCB1149E-B626-4A3B-AB54-212CC2040EE6}" destId="{E890D983-7AF4-4854-8D2F-08830901BF29}" srcOrd="5" destOrd="0" parTransId="{44A64D4C-FBED-4C50-B6E3-B7ADB37464BB}" sibTransId="{1027A9DE-F34D-4708-AC2B-C88D23D536FB}"/>
    <dgm:cxn modelId="{93EACE32-5488-4F24-AEF8-8832D206889E}" srcId="{2F3459E1-20C9-4606-B7EE-1E6ED61EBE1A}" destId="{4714E731-FF70-4500-A6E9-FB8FA2E07A12}" srcOrd="0" destOrd="0" parTransId="{39C66799-0B0D-4F0F-A617-9F1EB03B3764}" sibTransId="{4A753D0B-5298-4CE4-A4DA-8B97ED3A6703}"/>
    <dgm:cxn modelId="{705B1A35-36F1-4B70-B0B8-97071DCDDE01}" type="presOf" srcId="{3A5AC6CB-3F35-4D8D-9149-03C406755F06}" destId="{A91EA61B-683B-46EB-99DE-C2B6DF9C6EEB}" srcOrd="0" destOrd="0" presId="urn:microsoft.com/office/officeart/2005/8/layout/vList5"/>
    <dgm:cxn modelId="{B8B6E935-72F1-463B-A702-74FA4AB91C8F}" type="presOf" srcId="{55200DFF-42C0-4BE4-A5F2-939345BFFB8A}" destId="{5DCB33C7-DB71-441F-80EC-4D17524FE2D4}" srcOrd="0" destOrd="0" presId="urn:microsoft.com/office/officeart/2005/8/layout/vList5"/>
    <dgm:cxn modelId="{451E4E3D-C2B6-4409-9E82-5F7A32DC1727}" type="presOf" srcId="{4714E731-FF70-4500-A6E9-FB8FA2E07A12}" destId="{666FB112-533F-4501-ABDA-CE8A7D66F94B}" srcOrd="0" destOrd="0" presId="urn:microsoft.com/office/officeart/2005/8/layout/vList5"/>
    <dgm:cxn modelId="{D6562442-B4D1-4B84-9231-BBAE44FB3BF7}" type="presOf" srcId="{885D7549-1108-46B4-8630-E38B0651B374}" destId="{026BA384-F916-4F96-AC6A-E9482384E821}" srcOrd="0" destOrd="0" presId="urn:microsoft.com/office/officeart/2005/8/layout/vList5"/>
    <dgm:cxn modelId="{36B25763-9E8C-45EC-9837-A0F781E43B42}" srcId="{CCB1149E-B626-4A3B-AB54-212CC2040EE6}" destId="{55200DFF-42C0-4BE4-A5F2-939345BFFB8A}" srcOrd="2" destOrd="0" parTransId="{AB0941DB-996E-4A24-A31B-28C35395848A}" sibTransId="{77923173-E106-43C4-9982-F0489A38F4ED}"/>
    <dgm:cxn modelId="{3439D348-F805-4544-B1DE-E5E0C1538D88}" srcId="{7A744B59-DC13-4E1E-B984-5A88E941315F}" destId="{84B2467A-203D-4A0D-A036-79FB8777D074}" srcOrd="0" destOrd="0" parTransId="{01C82A17-F62B-441B-B314-767E1CCBCCBC}" sibTransId="{439C08D7-1F84-4B17-B2EC-62BADF1614E4}"/>
    <dgm:cxn modelId="{422D4E4F-DE83-4517-A9E3-0EA270C7D250}" type="presOf" srcId="{0BBFECAD-A3F2-49A4-ADEC-8CB7D8211621}" destId="{BB0A0C07-E4AC-4ED1-815A-DC7BE3E9B2EC}" srcOrd="0" destOrd="0" presId="urn:microsoft.com/office/officeart/2005/8/layout/vList5"/>
    <dgm:cxn modelId="{B0253C56-D8F2-4109-B066-79DF7CBC2192}" srcId="{885D7549-1108-46B4-8630-E38B0651B374}" destId="{982058CC-7509-4ED0-AF6F-71A412B75D89}" srcOrd="0" destOrd="0" parTransId="{8BFD0B53-CF60-457C-9242-8884C2F88828}" sibTransId="{DBD7BEC9-D23E-4883-A87E-B4E56FAA97FF}"/>
    <dgm:cxn modelId="{3B3ABA56-DEBC-463B-ABD6-A4A2A4C50104}" type="presOf" srcId="{2CDF46A8-B2D1-4329-AC19-E77DCA668706}" destId="{265A4D5B-D358-443D-8520-7F0123153D6F}" srcOrd="0" destOrd="0" presId="urn:microsoft.com/office/officeart/2005/8/layout/vList5"/>
    <dgm:cxn modelId="{45A59A57-9435-4BB5-B40E-62339C364516}" type="presOf" srcId="{7A744B59-DC13-4E1E-B984-5A88E941315F}" destId="{4BA0A160-06B0-4B4C-8C79-B093DBD5DB35}" srcOrd="0" destOrd="0" presId="urn:microsoft.com/office/officeart/2005/8/layout/vList5"/>
    <dgm:cxn modelId="{E3F4E977-4209-4831-99A6-51D7B1C157C8}" srcId="{CCB1149E-B626-4A3B-AB54-212CC2040EE6}" destId="{7A744B59-DC13-4E1E-B984-5A88E941315F}" srcOrd="4" destOrd="0" parTransId="{D511EFF7-BF4C-4788-AD28-C65BED9604CD}" sibTransId="{235F6D41-4902-47B5-8DF9-9B7419DED264}"/>
    <dgm:cxn modelId="{BD44BD59-5678-4F52-BBFC-E713B53749DE}" type="presOf" srcId="{B829D7E7-E280-4040-A251-5390A1E67E19}" destId="{16117A32-89CD-4435-A945-C131BEE3CA84}" srcOrd="0" destOrd="0" presId="urn:microsoft.com/office/officeart/2005/8/layout/vList5"/>
    <dgm:cxn modelId="{DCCB7A7B-BFF5-48E5-B3C0-8A858A1AF8FC}" srcId="{CCB1149E-B626-4A3B-AB54-212CC2040EE6}" destId="{885D7549-1108-46B4-8630-E38B0651B374}" srcOrd="0" destOrd="0" parTransId="{AE7E500D-456C-48A2-8284-EB660A734771}" sibTransId="{B4846B01-3C82-4BBA-BE83-0F7EF18FF346}"/>
    <dgm:cxn modelId="{B76D219D-19E6-46B3-8AB7-B827D3D5F5A8}" srcId="{E890D983-7AF4-4854-8D2F-08830901BF29}" destId="{2CDF46A8-B2D1-4329-AC19-E77DCA668706}" srcOrd="0" destOrd="0" parTransId="{A44E5CDC-E573-4117-9747-653CD389E979}" sibTransId="{833531E2-1EDB-4023-81E2-15447183E664}"/>
    <dgm:cxn modelId="{C276F0A4-D0A8-480D-9AC5-2325ABDBE49E}" type="presOf" srcId="{982058CC-7509-4ED0-AF6F-71A412B75D89}" destId="{A6A654C5-9FCE-4F1A-A1D4-378090A437DE}" srcOrd="0" destOrd="0" presId="urn:microsoft.com/office/officeart/2005/8/layout/vList5"/>
    <dgm:cxn modelId="{DF92D1AA-3795-4DC9-B0B9-4CA0D42DF6D0}" type="presOf" srcId="{2F3459E1-20C9-4606-B7EE-1E6ED61EBE1A}" destId="{308DE4C3-C6D3-491D-8DDB-36AABA511022}" srcOrd="0" destOrd="0" presId="urn:microsoft.com/office/officeart/2005/8/layout/vList5"/>
    <dgm:cxn modelId="{14F0EEBE-2019-4DFA-8FD5-A3130B4922CC}" type="presOf" srcId="{E890D983-7AF4-4854-8D2F-08830901BF29}" destId="{9E9C46DC-2755-4A16-A707-F1BAA80C1E0E}" srcOrd="0" destOrd="0" presId="urn:microsoft.com/office/officeart/2005/8/layout/vList5"/>
    <dgm:cxn modelId="{B014E9CA-5EEA-47F2-B706-62553FECEB60}" srcId="{CCB1149E-B626-4A3B-AB54-212CC2040EE6}" destId="{9B45A6F0-158D-4C30-B18A-556F1548C7D6}" srcOrd="6" destOrd="0" parTransId="{DED64237-A749-4236-9825-8A1E322A1CFC}" sibTransId="{706CF41A-AFE2-4003-8F3C-64F429B48EBB}"/>
    <dgm:cxn modelId="{211CCFD1-888F-4604-962F-ACEE18A6D152}" srcId="{55200DFF-42C0-4BE4-A5F2-939345BFFB8A}" destId="{B829D7E7-E280-4040-A251-5390A1E67E19}" srcOrd="0" destOrd="0" parTransId="{185A28C6-1D8E-43E9-890C-C2B071428ADC}" sibTransId="{2753C717-058F-4F68-B09E-38A158395027}"/>
    <dgm:cxn modelId="{586E1FD7-B3E8-4517-90DD-DF7F4A61D416}" type="presOf" srcId="{14082DCC-767A-461D-9C10-224744CEB688}" destId="{C13EC03E-2E34-41C2-9A28-B25ED9962C03}" srcOrd="0" destOrd="0" presId="urn:microsoft.com/office/officeart/2005/8/layout/vList5"/>
    <dgm:cxn modelId="{7012ECE2-6FD6-4BE0-909B-D8DA2912653D}" type="presOf" srcId="{CCB1149E-B626-4A3B-AB54-212CC2040EE6}" destId="{5CDA34D5-D0D0-4C11-96A0-60A02983BEC7}" srcOrd="0" destOrd="0" presId="urn:microsoft.com/office/officeart/2005/8/layout/vList5"/>
    <dgm:cxn modelId="{38CB1FEE-47EA-4103-AC30-FC47ED020B86}" srcId="{14082DCC-767A-461D-9C10-224744CEB688}" destId="{3A5AC6CB-3F35-4D8D-9149-03C406755F06}" srcOrd="0" destOrd="0" parTransId="{EA192C17-697F-48CC-AFF0-4F065F91CB61}" sibTransId="{F345AD2B-5388-4C63-9E40-66359B7C4591}"/>
    <dgm:cxn modelId="{A3609202-5BF0-401E-B5DF-63C627D83D8E}" type="presParOf" srcId="{5CDA34D5-D0D0-4C11-96A0-60A02983BEC7}" destId="{A7D3E9E2-0B54-4648-98B6-D570D4F0C102}" srcOrd="0" destOrd="0" presId="urn:microsoft.com/office/officeart/2005/8/layout/vList5"/>
    <dgm:cxn modelId="{E70C4148-69C6-4559-AFF5-6DF47753F717}" type="presParOf" srcId="{A7D3E9E2-0B54-4648-98B6-D570D4F0C102}" destId="{026BA384-F916-4F96-AC6A-E9482384E821}" srcOrd="0" destOrd="0" presId="urn:microsoft.com/office/officeart/2005/8/layout/vList5"/>
    <dgm:cxn modelId="{C1995D26-3D48-4302-8F10-B56FB9744BF6}" type="presParOf" srcId="{A7D3E9E2-0B54-4648-98B6-D570D4F0C102}" destId="{A6A654C5-9FCE-4F1A-A1D4-378090A437DE}" srcOrd="1" destOrd="0" presId="urn:microsoft.com/office/officeart/2005/8/layout/vList5"/>
    <dgm:cxn modelId="{50CB89ED-538D-4961-AC62-1A0A600F6640}" type="presParOf" srcId="{5CDA34D5-D0D0-4C11-96A0-60A02983BEC7}" destId="{FABB06D3-A619-44B2-907B-21D1CCB6A637}" srcOrd="1" destOrd="0" presId="urn:microsoft.com/office/officeart/2005/8/layout/vList5"/>
    <dgm:cxn modelId="{448A1C10-9413-4258-B3B9-392935EEB77F}" type="presParOf" srcId="{5CDA34D5-D0D0-4C11-96A0-60A02983BEC7}" destId="{A6CA9A54-82A5-487C-A2D7-3FDD24B59AD1}" srcOrd="2" destOrd="0" presId="urn:microsoft.com/office/officeart/2005/8/layout/vList5"/>
    <dgm:cxn modelId="{E681BF16-F57A-46FE-8A32-9FE6603F1172}" type="presParOf" srcId="{A6CA9A54-82A5-487C-A2D7-3FDD24B59AD1}" destId="{C13EC03E-2E34-41C2-9A28-B25ED9962C03}" srcOrd="0" destOrd="0" presId="urn:microsoft.com/office/officeart/2005/8/layout/vList5"/>
    <dgm:cxn modelId="{DA744520-5904-497B-A7A8-586DA1594D95}" type="presParOf" srcId="{A6CA9A54-82A5-487C-A2D7-3FDD24B59AD1}" destId="{A91EA61B-683B-46EB-99DE-C2B6DF9C6EEB}" srcOrd="1" destOrd="0" presId="urn:microsoft.com/office/officeart/2005/8/layout/vList5"/>
    <dgm:cxn modelId="{2704D835-FD19-4986-B5CD-A42E04302544}" type="presParOf" srcId="{5CDA34D5-D0D0-4C11-96A0-60A02983BEC7}" destId="{2C2B2387-C5ED-477D-B454-C8D06E224000}" srcOrd="3" destOrd="0" presId="urn:microsoft.com/office/officeart/2005/8/layout/vList5"/>
    <dgm:cxn modelId="{46A6150D-90AD-42D6-9811-E1A6DB92D0AB}" type="presParOf" srcId="{5CDA34D5-D0D0-4C11-96A0-60A02983BEC7}" destId="{BE8EA48A-B684-448B-8BBE-216782AA00F6}" srcOrd="4" destOrd="0" presId="urn:microsoft.com/office/officeart/2005/8/layout/vList5"/>
    <dgm:cxn modelId="{5A12B2B2-F4BE-4B0E-8BB3-62AE11EEE120}" type="presParOf" srcId="{BE8EA48A-B684-448B-8BBE-216782AA00F6}" destId="{5DCB33C7-DB71-441F-80EC-4D17524FE2D4}" srcOrd="0" destOrd="0" presId="urn:microsoft.com/office/officeart/2005/8/layout/vList5"/>
    <dgm:cxn modelId="{34E34D3A-DABF-48B9-B707-0422BADE0F23}" type="presParOf" srcId="{BE8EA48A-B684-448B-8BBE-216782AA00F6}" destId="{16117A32-89CD-4435-A945-C131BEE3CA84}" srcOrd="1" destOrd="0" presId="urn:microsoft.com/office/officeart/2005/8/layout/vList5"/>
    <dgm:cxn modelId="{9668517C-B731-4B5B-8215-C8A2BE0A1A81}" type="presParOf" srcId="{5CDA34D5-D0D0-4C11-96A0-60A02983BEC7}" destId="{3C797C01-9012-4BC5-95C8-04E06DE9B948}" srcOrd="5" destOrd="0" presId="urn:microsoft.com/office/officeart/2005/8/layout/vList5"/>
    <dgm:cxn modelId="{2E0595E2-D107-4CAA-9A01-2173EF3DCCF6}" type="presParOf" srcId="{5CDA34D5-D0D0-4C11-96A0-60A02983BEC7}" destId="{5DDFB971-8C3D-4DBC-A041-70FE5DA4235A}" srcOrd="6" destOrd="0" presId="urn:microsoft.com/office/officeart/2005/8/layout/vList5"/>
    <dgm:cxn modelId="{DDCCDD9F-3591-4FF3-8584-AB9929EBA0A5}" type="presParOf" srcId="{5DDFB971-8C3D-4DBC-A041-70FE5DA4235A}" destId="{308DE4C3-C6D3-491D-8DDB-36AABA511022}" srcOrd="0" destOrd="0" presId="urn:microsoft.com/office/officeart/2005/8/layout/vList5"/>
    <dgm:cxn modelId="{44E6F908-4ED2-4185-8E2A-C749C24A23BB}" type="presParOf" srcId="{5DDFB971-8C3D-4DBC-A041-70FE5DA4235A}" destId="{666FB112-533F-4501-ABDA-CE8A7D66F94B}" srcOrd="1" destOrd="0" presId="urn:microsoft.com/office/officeart/2005/8/layout/vList5"/>
    <dgm:cxn modelId="{ED0306DD-CE12-47D8-AA0F-AE6D790E7A4C}" type="presParOf" srcId="{5CDA34D5-D0D0-4C11-96A0-60A02983BEC7}" destId="{CDE63A0F-54CA-437B-894B-BD4C4BE3DDAB}" srcOrd="7" destOrd="0" presId="urn:microsoft.com/office/officeart/2005/8/layout/vList5"/>
    <dgm:cxn modelId="{944D9392-13F4-4E1D-8D4A-BF6C4F059C8A}" type="presParOf" srcId="{5CDA34D5-D0D0-4C11-96A0-60A02983BEC7}" destId="{166B250D-6DDA-4D63-B67D-91CE6B1FCE4E}" srcOrd="8" destOrd="0" presId="urn:microsoft.com/office/officeart/2005/8/layout/vList5"/>
    <dgm:cxn modelId="{804FBCA9-E31B-40D1-9E40-7092A0310ACA}" type="presParOf" srcId="{166B250D-6DDA-4D63-B67D-91CE6B1FCE4E}" destId="{4BA0A160-06B0-4B4C-8C79-B093DBD5DB35}" srcOrd="0" destOrd="0" presId="urn:microsoft.com/office/officeart/2005/8/layout/vList5"/>
    <dgm:cxn modelId="{F1CBE2F5-133D-4EC6-B434-E1944F4E4032}" type="presParOf" srcId="{166B250D-6DDA-4D63-B67D-91CE6B1FCE4E}" destId="{D4C78831-F19C-489B-818A-B5A7107B84E2}" srcOrd="1" destOrd="0" presId="urn:microsoft.com/office/officeart/2005/8/layout/vList5"/>
    <dgm:cxn modelId="{8EEF9603-5757-4F24-9130-27B92F5A6959}" type="presParOf" srcId="{5CDA34D5-D0D0-4C11-96A0-60A02983BEC7}" destId="{F49D864C-405B-47ED-9CA9-503D21A5D6E3}" srcOrd="9" destOrd="0" presId="urn:microsoft.com/office/officeart/2005/8/layout/vList5"/>
    <dgm:cxn modelId="{121F930B-0065-4F67-A7E4-19072A05064A}" type="presParOf" srcId="{5CDA34D5-D0D0-4C11-96A0-60A02983BEC7}" destId="{D8F29D07-BD2D-44C8-9F25-F0C3B1948F0F}" srcOrd="10" destOrd="0" presId="urn:microsoft.com/office/officeart/2005/8/layout/vList5"/>
    <dgm:cxn modelId="{4E4A1850-890D-4245-9FE2-21D636CB3A7E}" type="presParOf" srcId="{D8F29D07-BD2D-44C8-9F25-F0C3B1948F0F}" destId="{9E9C46DC-2755-4A16-A707-F1BAA80C1E0E}" srcOrd="0" destOrd="0" presId="urn:microsoft.com/office/officeart/2005/8/layout/vList5"/>
    <dgm:cxn modelId="{05E038CB-B793-4E9F-9013-BE752CDDAEAF}" type="presParOf" srcId="{D8F29D07-BD2D-44C8-9F25-F0C3B1948F0F}" destId="{265A4D5B-D358-443D-8520-7F0123153D6F}" srcOrd="1" destOrd="0" presId="urn:microsoft.com/office/officeart/2005/8/layout/vList5"/>
    <dgm:cxn modelId="{F6852DB8-4A83-408A-BAC7-C01E80051730}" type="presParOf" srcId="{5CDA34D5-D0D0-4C11-96A0-60A02983BEC7}" destId="{CB5179FF-B858-451D-94CB-46E4C26CE989}" srcOrd="11" destOrd="0" presId="urn:microsoft.com/office/officeart/2005/8/layout/vList5"/>
    <dgm:cxn modelId="{6D5796ED-49B7-4400-928F-6709137CA91F}" type="presParOf" srcId="{5CDA34D5-D0D0-4C11-96A0-60A02983BEC7}" destId="{E8D6546C-01F7-4FB6-8E83-94D00F072CC0}" srcOrd="12" destOrd="0" presId="urn:microsoft.com/office/officeart/2005/8/layout/vList5"/>
    <dgm:cxn modelId="{B4A5782A-E0A2-4DF8-A3AC-CB1615339D45}" type="presParOf" srcId="{E8D6546C-01F7-4FB6-8E83-94D00F072CC0}" destId="{3D08AF97-57AD-4C44-87A2-20BAB7A873B7}" srcOrd="0" destOrd="0" presId="urn:microsoft.com/office/officeart/2005/8/layout/vList5"/>
    <dgm:cxn modelId="{11A4BA92-D82D-4A7E-BB15-513756AF078F}" type="presParOf" srcId="{E8D6546C-01F7-4FB6-8E83-94D00F072CC0}" destId="{BB0A0C07-E4AC-4ED1-815A-DC7BE3E9B2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1149E-B626-4A3B-AB54-212CC2040EE6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4082DCC-767A-461D-9C10-224744CEB688}">
      <dgm:prSet phldrT="[Text]"/>
      <dgm:spPr/>
      <dgm:t>
        <a:bodyPr/>
        <a:lstStyle/>
        <a:p>
          <a:r>
            <a:rPr lang="en-GB" dirty="0"/>
            <a:t>Environment</a:t>
          </a:r>
        </a:p>
      </dgm:t>
    </dgm:pt>
    <dgm:pt modelId="{EC8F6F75-56BC-42DE-80FC-C59ACB5026CC}" type="parTrans" cxnId="{532B4801-480D-4627-8F0A-304625366CB8}">
      <dgm:prSet/>
      <dgm:spPr/>
      <dgm:t>
        <a:bodyPr/>
        <a:lstStyle/>
        <a:p>
          <a:endParaRPr lang="en-GB"/>
        </a:p>
      </dgm:t>
    </dgm:pt>
    <dgm:pt modelId="{C99657B0-579D-4771-96EA-3FE45837A6C6}" type="sibTrans" cxnId="{532B4801-480D-4627-8F0A-304625366CB8}">
      <dgm:prSet/>
      <dgm:spPr/>
      <dgm:t>
        <a:bodyPr/>
        <a:lstStyle/>
        <a:p>
          <a:endParaRPr lang="en-GB"/>
        </a:p>
      </dgm:t>
    </dgm:pt>
    <dgm:pt modelId="{3A5AC6CB-3F35-4D8D-9149-03C406755F06}">
      <dgm:prSet phldrT="[Text]" custT="1"/>
      <dgm:spPr/>
      <dgm:t>
        <a:bodyPr/>
        <a:lstStyle/>
        <a:p>
          <a:r>
            <a:rPr lang="en-GB" sz="1400" dirty="0"/>
            <a:t>Uneven flooring, ill fitted carpets</a:t>
          </a:r>
        </a:p>
      </dgm:t>
    </dgm:pt>
    <dgm:pt modelId="{EA192C17-697F-48CC-AFF0-4F065F91CB61}" type="parTrans" cxnId="{38CB1FEE-47EA-4103-AC30-FC47ED020B86}">
      <dgm:prSet/>
      <dgm:spPr/>
      <dgm:t>
        <a:bodyPr/>
        <a:lstStyle/>
        <a:p>
          <a:endParaRPr lang="en-GB"/>
        </a:p>
      </dgm:t>
    </dgm:pt>
    <dgm:pt modelId="{F345AD2B-5388-4C63-9E40-66359B7C4591}" type="sibTrans" cxnId="{38CB1FEE-47EA-4103-AC30-FC47ED020B86}">
      <dgm:prSet/>
      <dgm:spPr/>
      <dgm:t>
        <a:bodyPr/>
        <a:lstStyle/>
        <a:p>
          <a:endParaRPr lang="en-GB"/>
        </a:p>
      </dgm:t>
    </dgm:pt>
    <dgm:pt modelId="{55200DFF-42C0-4BE4-A5F2-939345BFFB8A}">
      <dgm:prSet phldrT="[Text]"/>
      <dgm:spPr/>
      <dgm:t>
        <a:bodyPr/>
        <a:lstStyle/>
        <a:p>
          <a:r>
            <a:rPr lang="en-GB" dirty="0"/>
            <a:t>Behavioural/Functional issues</a:t>
          </a:r>
        </a:p>
      </dgm:t>
    </dgm:pt>
    <dgm:pt modelId="{AB0941DB-996E-4A24-A31B-28C35395848A}" type="parTrans" cxnId="{36B25763-9E8C-45EC-9837-A0F781E43B42}">
      <dgm:prSet/>
      <dgm:spPr/>
      <dgm:t>
        <a:bodyPr/>
        <a:lstStyle/>
        <a:p>
          <a:endParaRPr lang="en-GB"/>
        </a:p>
      </dgm:t>
    </dgm:pt>
    <dgm:pt modelId="{77923173-E106-43C4-9982-F0489A38F4ED}" type="sibTrans" cxnId="{36B25763-9E8C-45EC-9837-A0F781E43B42}">
      <dgm:prSet/>
      <dgm:spPr/>
      <dgm:t>
        <a:bodyPr/>
        <a:lstStyle/>
        <a:p>
          <a:endParaRPr lang="en-GB"/>
        </a:p>
      </dgm:t>
    </dgm:pt>
    <dgm:pt modelId="{B829D7E7-E280-4040-A251-5390A1E67E19}">
      <dgm:prSet phldrT="[Text]"/>
      <dgm:spPr/>
      <dgm:t>
        <a:bodyPr/>
        <a:lstStyle/>
        <a:p>
          <a:r>
            <a:rPr lang="en-GB" dirty="0"/>
            <a:t>Alcohol excess or substance abuse</a:t>
          </a:r>
        </a:p>
      </dgm:t>
    </dgm:pt>
    <dgm:pt modelId="{185A28C6-1D8E-43E9-890C-C2B071428ADC}" type="parTrans" cxnId="{211CCFD1-888F-4604-962F-ACEE18A6D152}">
      <dgm:prSet/>
      <dgm:spPr/>
      <dgm:t>
        <a:bodyPr/>
        <a:lstStyle/>
        <a:p>
          <a:endParaRPr lang="en-GB"/>
        </a:p>
      </dgm:t>
    </dgm:pt>
    <dgm:pt modelId="{2753C717-058F-4F68-B09E-38A158395027}" type="sibTrans" cxnId="{211CCFD1-888F-4604-962F-ACEE18A6D152}">
      <dgm:prSet/>
      <dgm:spPr/>
      <dgm:t>
        <a:bodyPr/>
        <a:lstStyle/>
        <a:p>
          <a:endParaRPr lang="en-GB"/>
        </a:p>
      </dgm:t>
    </dgm:pt>
    <dgm:pt modelId="{7A744B59-DC13-4E1E-B984-5A88E941315F}">
      <dgm:prSet phldrT="[Text]"/>
      <dgm:spPr/>
      <dgm:t>
        <a:bodyPr/>
        <a:lstStyle/>
        <a:p>
          <a:r>
            <a:rPr lang="en-GB" dirty="0"/>
            <a:t>Multifactorial</a:t>
          </a:r>
        </a:p>
      </dgm:t>
    </dgm:pt>
    <dgm:pt modelId="{D511EFF7-BF4C-4788-AD28-C65BED9604CD}" type="parTrans" cxnId="{E3F4E977-4209-4831-99A6-51D7B1C157C8}">
      <dgm:prSet/>
      <dgm:spPr/>
      <dgm:t>
        <a:bodyPr/>
        <a:lstStyle/>
        <a:p>
          <a:endParaRPr lang="en-GB"/>
        </a:p>
      </dgm:t>
    </dgm:pt>
    <dgm:pt modelId="{235F6D41-4902-47B5-8DF9-9B7419DED264}" type="sibTrans" cxnId="{E3F4E977-4209-4831-99A6-51D7B1C157C8}">
      <dgm:prSet/>
      <dgm:spPr/>
      <dgm:t>
        <a:bodyPr/>
        <a:lstStyle/>
        <a:p>
          <a:endParaRPr lang="en-GB"/>
        </a:p>
      </dgm:t>
    </dgm:pt>
    <dgm:pt modelId="{2F3459E1-20C9-4606-B7EE-1E6ED61EBE1A}">
      <dgm:prSet phldrT="[Text]"/>
      <dgm:spPr/>
      <dgm:t>
        <a:bodyPr/>
        <a:lstStyle/>
        <a:p>
          <a:r>
            <a:rPr lang="en-GB" dirty="0"/>
            <a:t>Mechanical/Accidental</a:t>
          </a:r>
        </a:p>
      </dgm:t>
    </dgm:pt>
    <dgm:pt modelId="{A4D0840F-E06C-4733-B693-1CB3AF21498B}" type="parTrans" cxnId="{7DF0F21E-9A86-4BD3-924F-D2ED057146BD}">
      <dgm:prSet/>
      <dgm:spPr/>
      <dgm:t>
        <a:bodyPr/>
        <a:lstStyle/>
        <a:p>
          <a:endParaRPr lang="en-GB"/>
        </a:p>
      </dgm:t>
    </dgm:pt>
    <dgm:pt modelId="{22B31DA3-E46A-4E49-ADE2-661B2DB53554}" type="sibTrans" cxnId="{7DF0F21E-9A86-4BD3-924F-D2ED057146BD}">
      <dgm:prSet/>
      <dgm:spPr/>
      <dgm:t>
        <a:bodyPr/>
        <a:lstStyle/>
        <a:p>
          <a:endParaRPr lang="en-GB"/>
        </a:p>
      </dgm:t>
    </dgm:pt>
    <dgm:pt modelId="{4714E731-FF70-4500-A6E9-FB8FA2E07A12}">
      <dgm:prSet phldrT="[Text]"/>
      <dgm:spPr/>
      <dgm:t>
        <a:bodyPr/>
        <a:lstStyle/>
        <a:p>
          <a:r>
            <a:rPr lang="en-GB" dirty="0"/>
            <a:t>Due to tripping or slipping on a surface</a:t>
          </a:r>
        </a:p>
      </dgm:t>
    </dgm:pt>
    <dgm:pt modelId="{39C66799-0B0D-4F0F-A617-9F1EB03B3764}" type="parTrans" cxnId="{93EACE32-5488-4F24-AEF8-8832D206889E}">
      <dgm:prSet/>
      <dgm:spPr/>
      <dgm:t>
        <a:bodyPr/>
        <a:lstStyle/>
        <a:p>
          <a:endParaRPr lang="en-GB"/>
        </a:p>
      </dgm:t>
    </dgm:pt>
    <dgm:pt modelId="{4A753D0B-5298-4CE4-A4DA-8B97ED3A6703}" type="sibTrans" cxnId="{93EACE32-5488-4F24-AEF8-8832D206889E}">
      <dgm:prSet/>
      <dgm:spPr/>
      <dgm:t>
        <a:bodyPr/>
        <a:lstStyle/>
        <a:p>
          <a:endParaRPr lang="en-GB"/>
        </a:p>
      </dgm:t>
    </dgm:pt>
    <dgm:pt modelId="{84B2467A-203D-4A0D-A036-79FB8777D074}">
      <dgm:prSet phldrT="[Text]"/>
      <dgm:spPr/>
      <dgm:t>
        <a:bodyPr/>
        <a:lstStyle/>
        <a:p>
          <a:r>
            <a:rPr lang="en-GB" dirty="0"/>
            <a:t>Due to a combination of all causes already listed </a:t>
          </a:r>
        </a:p>
      </dgm:t>
    </dgm:pt>
    <dgm:pt modelId="{01C82A17-F62B-441B-B314-767E1CCBCCBC}" type="parTrans" cxnId="{3439D348-F805-4544-B1DE-E5E0C1538D88}">
      <dgm:prSet/>
      <dgm:spPr/>
      <dgm:t>
        <a:bodyPr/>
        <a:lstStyle/>
        <a:p>
          <a:endParaRPr lang="en-GB"/>
        </a:p>
      </dgm:t>
    </dgm:pt>
    <dgm:pt modelId="{439C08D7-1F84-4B17-B2EC-62BADF1614E4}" type="sibTrans" cxnId="{3439D348-F805-4544-B1DE-E5E0C1538D88}">
      <dgm:prSet/>
      <dgm:spPr/>
      <dgm:t>
        <a:bodyPr/>
        <a:lstStyle/>
        <a:p>
          <a:endParaRPr lang="en-GB"/>
        </a:p>
      </dgm:t>
    </dgm:pt>
    <dgm:pt modelId="{9223B3A3-ADF3-4764-BB6D-114A5E460F9D}">
      <dgm:prSet phldrT="[Text]"/>
      <dgm:spPr/>
      <dgm:t>
        <a:bodyPr/>
        <a:lstStyle/>
        <a:p>
          <a:r>
            <a:rPr lang="en-GB" dirty="0"/>
            <a:t>Poor safety awareness due to  cognitive issues</a:t>
          </a:r>
        </a:p>
      </dgm:t>
    </dgm:pt>
    <dgm:pt modelId="{670740DF-A28D-4BCA-A1F6-B7E4B1E893D3}" type="parTrans" cxnId="{46E67FB5-6F98-4B46-AD4E-C45FEDD947AB}">
      <dgm:prSet/>
      <dgm:spPr/>
      <dgm:t>
        <a:bodyPr/>
        <a:lstStyle/>
        <a:p>
          <a:endParaRPr lang="en-GB"/>
        </a:p>
      </dgm:t>
    </dgm:pt>
    <dgm:pt modelId="{BEBDB3AE-B007-403B-B9D3-C06114FC081B}" type="sibTrans" cxnId="{46E67FB5-6F98-4B46-AD4E-C45FEDD947AB}">
      <dgm:prSet/>
      <dgm:spPr/>
      <dgm:t>
        <a:bodyPr/>
        <a:lstStyle/>
        <a:p>
          <a:endParaRPr lang="en-GB"/>
        </a:p>
      </dgm:t>
    </dgm:pt>
    <dgm:pt modelId="{587BDBB2-E5D1-462F-95A7-62E153B2B1D5}">
      <dgm:prSet phldrT="[Text]"/>
      <dgm:spPr/>
      <dgm:t>
        <a:bodyPr/>
        <a:lstStyle/>
        <a:p>
          <a:r>
            <a:rPr lang="en-GB" dirty="0"/>
            <a:t>Using wrong type of walking aids, or not using them appropriately</a:t>
          </a:r>
        </a:p>
      </dgm:t>
    </dgm:pt>
    <dgm:pt modelId="{5A2B8C5B-8572-49CC-BA32-3792AED1265C}" type="parTrans" cxnId="{7277C011-1A07-4096-AC1B-4ABB10A4FA4E}">
      <dgm:prSet/>
      <dgm:spPr/>
      <dgm:t>
        <a:bodyPr/>
        <a:lstStyle/>
        <a:p>
          <a:endParaRPr lang="en-GB"/>
        </a:p>
      </dgm:t>
    </dgm:pt>
    <dgm:pt modelId="{40BA0CBA-4D88-4FA8-943F-7A0118B55656}" type="sibTrans" cxnId="{7277C011-1A07-4096-AC1B-4ABB10A4FA4E}">
      <dgm:prSet/>
      <dgm:spPr/>
      <dgm:t>
        <a:bodyPr/>
        <a:lstStyle/>
        <a:p>
          <a:endParaRPr lang="en-GB"/>
        </a:p>
      </dgm:t>
    </dgm:pt>
    <dgm:pt modelId="{CA3C5102-B8C0-43E8-87F6-F184CAF079CB}">
      <dgm:prSet phldrT="[Text]" custT="1"/>
      <dgm:spPr/>
      <dgm:t>
        <a:bodyPr/>
        <a:lstStyle/>
        <a:p>
          <a:r>
            <a:rPr lang="en-GB" sz="1400" dirty="0"/>
            <a:t>Poor lighting</a:t>
          </a:r>
        </a:p>
      </dgm:t>
    </dgm:pt>
    <dgm:pt modelId="{ABED5359-D3FE-401A-B7EA-EA768E274E68}" type="parTrans" cxnId="{7904BC25-CBA4-467C-871C-D49D1283363B}">
      <dgm:prSet/>
      <dgm:spPr/>
    </dgm:pt>
    <dgm:pt modelId="{1CEE68B2-3C91-4A83-A1AF-2328C78F7289}" type="sibTrans" cxnId="{7904BC25-CBA4-467C-871C-D49D1283363B}">
      <dgm:prSet/>
      <dgm:spPr/>
    </dgm:pt>
    <dgm:pt modelId="{BE22CEA8-2B72-4943-999E-91BBB6E3DC53}">
      <dgm:prSet phldrT="[Text]" custT="1"/>
      <dgm:spPr/>
      <dgm:t>
        <a:bodyPr/>
        <a:lstStyle/>
        <a:p>
          <a:r>
            <a:rPr lang="en-GB" sz="1400" dirty="0"/>
            <a:t>Footwear</a:t>
          </a:r>
        </a:p>
      </dgm:t>
    </dgm:pt>
    <dgm:pt modelId="{586B5709-07BA-4B8B-8A49-07EF2EE646D7}" type="parTrans" cxnId="{F426CCB4-B403-47D7-9B24-9CD6BBA4F705}">
      <dgm:prSet/>
      <dgm:spPr/>
    </dgm:pt>
    <dgm:pt modelId="{14CD9F38-7B94-4F66-AD7F-094630EF7771}" type="sibTrans" cxnId="{F426CCB4-B403-47D7-9B24-9CD6BBA4F705}">
      <dgm:prSet/>
      <dgm:spPr/>
    </dgm:pt>
    <dgm:pt modelId="{5CDA34D5-D0D0-4C11-96A0-60A02983BEC7}" type="pres">
      <dgm:prSet presAssocID="{CCB1149E-B626-4A3B-AB54-212CC2040EE6}" presName="Name0" presStyleCnt="0">
        <dgm:presLayoutVars>
          <dgm:dir/>
          <dgm:animLvl val="lvl"/>
          <dgm:resizeHandles val="exact"/>
        </dgm:presLayoutVars>
      </dgm:prSet>
      <dgm:spPr/>
    </dgm:pt>
    <dgm:pt modelId="{A6CA9A54-82A5-487C-A2D7-3FDD24B59AD1}" type="pres">
      <dgm:prSet presAssocID="{14082DCC-767A-461D-9C10-224744CEB688}" presName="linNode" presStyleCnt="0"/>
      <dgm:spPr/>
    </dgm:pt>
    <dgm:pt modelId="{C13EC03E-2E34-41C2-9A28-B25ED9962C03}" type="pres">
      <dgm:prSet presAssocID="{14082DCC-767A-461D-9C10-224744CEB68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91EA61B-683B-46EB-99DE-C2B6DF9C6EEB}" type="pres">
      <dgm:prSet presAssocID="{14082DCC-767A-461D-9C10-224744CEB688}" presName="descendantText" presStyleLbl="alignAccFollowNode1" presStyleIdx="0" presStyleCnt="4">
        <dgm:presLayoutVars>
          <dgm:bulletEnabled val="1"/>
        </dgm:presLayoutVars>
      </dgm:prSet>
      <dgm:spPr/>
    </dgm:pt>
    <dgm:pt modelId="{2C2B2387-C5ED-477D-B454-C8D06E224000}" type="pres">
      <dgm:prSet presAssocID="{C99657B0-579D-4771-96EA-3FE45837A6C6}" presName="sp" presStyleCnt="0"/>
      <dgm:spPr/>
    </dgm:pt>
    <dgm:pt modelId="{BE8EA48A-B684-448B-8BBE-216782AA00F6}" type="pres">
      <dgm:prSet presAssocID="{55200DFF-42C0-4BE4-A5F2-939345BFFB8A}" presName="linNode" presStyleCnt="0"/>
      <dgm:spPr/>
    </dgm:pt>
    <dgm:pt modelId="{5DCB33C7-DB71-441F-80EC-4D17524FE2D4}" type="pres">
      <dgm:prSet presAssocID="{55200DFF-42C0-4BE4-A5F2-939345BFFB8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6117A32-89CD-4435-A945-C131BEE3CA84}" type="pres">
      <dgm:prSet presAssocID="{55200DFF-42C0-4BE4-A5F2-939345BFFB8A}" presName="descendantText" presStyleLbl="alignAccFollowNode1" presStyleIdx="1" presStyleCnt="4">
        <dgm:presLayoutVars>
          <dgm:bulletEnabled val="1"/>
        </dgm:presLayoutVars>
      </dgm:prSet>
      <dgm:spPr/>
    </dgm:pt>
    <dgm:pt modelId="{3C797C01-9012-4BC5-95C8-04E06DE9B948}" type="pres">
      <dgm:prSet presAssocID="{77923173-E106-43C4-9982-F0489A38F4ED}" presName="sp" presStyleCnt="0"/>
      <dgm:spPr/>
    </dgm:pt>
    <dgm:pt modelId="{5DDFB971-8C3D-4DBC-A041-70FE5DA4235A}" type="pres">
      <dgm:prSet presAssocID="{2F3459E1-20C9-4606-B7EE-1E6ED61EBE1A}" presName="linNode" presStyleCnt="0"/>
      <dgm:spPr/>
    </dgm:pt>
    <dgm:pt modelId="{308DE4C3-C6D3-491D-8DDB-36AABA511022}" type="pres">
      <dgm:prSet presAssocID="{2F3459E1-20C9-4606-B7EE-1E6ED61EBE1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66FB112-533F-4501-ABDA-CE8A7D66F94B}" type="pres">
      <dgm:prSet presAssocID="{2F3459E1-20C9-4606-B7EE-1E6ED61EBE1A}" presName="descendantText" presStyleLbl="alignAccFollowNode1" presStyleIdx="2" presStyleCnt="4">
        <dgm:presLayoutVars>
          <dgm:bulletEnabled val="1"/>
        </dgm:presLayoutVars>
      </dgm:prSet>
      <dgm:spPr/>
    </dgm:pt>
    <dgm:pt modelId="{CDE63A0F-54CA-437B-894B-BD4C4BE3DDAB}" type="pres">
      <dgm:prSet presAssocID="{22B31DA3-E46A-4E49-ADE2-661B2DB53554}" presName="sp" presStyleCnt="0"/>
      <dgm:spPr/>
    </dgm:pt>
    <dgm:pt modelId="{166B250D-6DDA-4D63-B67D-91CE6B1FCE4E}" type="pres">
      <dgm:prSet presAssocID="{7A744B59-DC13-4E1E-B984-5A88E941315F}" presName="linNode" presStyleCnt="0"/>
      <dgm:spPr/>
    </dgm:pt>
    <dgm:pt modelId="{4BA0A160-06B0-4B4C-8C79-B093DBD5DB35}" type="pres">
      <dgm:prSet presAssocID="{7A744B59-DC13-4E1E-B984-5A88E941315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4C78831-F19C-489B-818A-B5A7107B84E2}" type="pres">
      <dgm:prSet presAssocID="{7A744B59-DC13-4E1E-B984-5A88E941315F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32B4801-480D-4627-8F0A-304625366CB8}" srcId="{CCB1149E-B626-4A3B-AB54-212CC2040EE6}" destId="{14082DCC-767A-461D-9C10-224744CEB688}" srcOrd="0" destOrd="0" parTransId="{EC8F6F75-56BC-42DE-80FC-C59ACB5026CC}" sibTransId="{C99657B0-579D-4771-96EA-3FE45837A6C6}"/>
    <dgm:cxn modelId="{3BEC0A0C-FBC4-4546-A535-6E63677FEEC4}" type="presOf" srcId="{BE22CEA8-2B72-4943-999E-91BBB6E3DC53}" destId="{A91EA61B-683B-46EB-99DE-C2B6DF9C6EEB}" srcOrd="0" destOrd="2" presId="urn:microsoft.com/office/officeart/2005/8/layout/vList5"/>
    <dgm:cxn modelId="{7277C011-1A07-4096-AC1B-4ABB10A4FA4E}" srcId="{2F3459E1-20C9-4606-B7EE-1E6ED61EBE1A}" destId="{587BDBB2-E5D1-462F-95A7-62E153B2B1D5}" srcOrd="1" destOrd="0" parTransId="{5A2B8C5B-8572-49CC-BA32-3792AED1265C}" sibTransId="{40BA0CBA-4D88-4FA8-943F-7A0118B55656}"/>
    <dgm:cxn modelId="{7DF0F21E-9A86-4BD3-924F-D2ED057146BD}" srcId="{CCB1149E-B626-4A3B-AB54-212CC2040EE6}" destId="{2F3459E1-20C9-4606-B7EE-1E6ED61EBE1A}" srcOrd="2" destOrd="0" parTransId="{A4D0840F-E06C-4733-B693-1CB3AF21498B}" sibTransId="{22B31DA3-E46A-4E49-ADE2-661B2DB53554}"/>
    <dgm:cxn modelId="{7904BC25-CBA4-467C-871C-D49D1283363B}" srcId="{14082DCC-767A-461D-9C10-224744CEB688}" destId="{CA3C5102-B8C0-43E8-87F6-F184CAF079CB}" srcOrd="1" destOrd="0" parTransId="{ABED5359-D3FE-401A-B7EA-EA768E274E68}" sibTransId="{1CEE68B2-3C91-4A83-A1AF-2328C78F7289}"/>
    <dgm:cxn modelId="{93EACE32-5488-4F24-AEF8-8832D206889E}" srcId="{2F3459E1-20C9-4606-B7EE-1E6ED61EBE1A}" destId="{4714E731-FF70-4500-A6E9-FB8FA2E07A12}" srcOrd="0" destOrd="0" parTransId="{39C66799-0B0D-4F0F-A617-9F1EB03B3764}" sibTransId="{4A753D0B-5298-4CE4-A4DA-8B97ED3A6703}"/>
    <dgm:cxn modelId="{1AE6543E-9BD1-4BCE-B516-2B4E984C4251}" type="presOf" srcId="{587BDBB2-E5D1-462F-95A7-62E153B2B1D5}" destId="{666FB112-533F-4501-ABDA-CE8A7D66F94B}" srcOrd="0" destOrd="1" presId="urn:microsoft.com/office/officeart/2005/8/layout/vList5"/>
    <dgm:cxn modelId="{36B25763-9E8C-45EC-9837-A0F781E43B42}" srcId="{CCB1149E-B626-4A3B-AB54-212CC2040EE6}" destId="{55200DFF-42C0-4BE4-A5F2-939345BFFB8A}" srcOrd="1" destOrd="0" parTransId="{AB0941DB-996E-4A24-A31B-28C35395848A}" sibTransId="{77923173-E106-43C4-9982-F0489A38F4ED}"/>
    <dgm:cxn modelId="{E5B3E065-CFD9-4022-BAE3-031C8803540E}" type="presOf" srcId="{7A744B59-DC13-4E1E-B984-5A88E941315F}" destId="{4BA0A160-06B0-4B4C-8C79-B093DBD5DB35}" srcOrd="0" destOrd="0" presId="urn:microsoft.com/office/officeart/2005/8/layout/vList5"/>
    <dgm:cxn modelId="{3439D348-F805-4544-B1DE-E5E0C1538D88}" srcId="{7A744B59-DC13-4E1E-B984-5A88E941315F}" destId="{84B2467A-203D-4A0D-A036-79FB8777D074}" srcOrd="0" destOrd="0" parTransId="{01C82A17-F62B-441B-B314-767E1CCBCCBC}" sibTransId="{439C08D7-1F84-4B17-B2EC-62BADF1614E4}"/>
    <dgm:cxn modelId="{F6DD514B-20A7-448F-B4E7-0E6D9661D94C}" type="presOf" srcId="{55200DFF-42C0-4BE4-A5F2-939345BFFB8A}" destId="{5DCB33C7-DB71-441F-80EC-4D17524FE2D4}" srcOrd="0" destOrd="0" presId="urn:microsoft.com/office/officeart/2005/8/layout/vList5"/>
    <dgm:cxn modelId="{E3F4E977-4209-4831-99A6-51D7B1C157C8}" srcId="{CCB1149E-B626-4A3B-AB54-212CC2040EE6}" destId="{7A744B59-DC13-4E1E-B984-5A88E941315F}" srcOrd="3" destOrd="0" parTransId="{D511EFF7-BF4C-4788-AD28-C65BED9604CD}" sibTransId="{235F6D41-4902-47B5-8DF9-9B7419DED264}"/>
    <dgm:cxn modelId="{FF8BC494-C313-47A7-A711-E568A9D8876B}" type="presOf" srcId="{9223B3A3-ADF3-4764-BB6D-114A5E460F9D}" destId="{16117A32-89CD-4435-A945-C131BEE3CA84}" srcOrd="0" destOrd="1" presId="urn:microsoft.com/office/officeart/2005/8/layout/vList5"/>
    <dgm:cxn modelId="{2876F4A7-40FB-4360-AF33-D1A71C54E433}" type="presOf" srcId="{84B2467A-203D-4A0D-A036-79FB8777D074}" destId="{D4C78831-F19C-489B-818A-B5A7107B84E2}" srcOrd="0" destOrd="0" presId="urn:microsoft.com/office/officeart/2005/8/layout/vList5"/>
    <dgm:cxn modelId="{F426CCB4-B403-47D7-9B24-9CD6BBA4F705}" srcId="{14082DCC-767A-461D-9C10-224744CEB688}" destId="{BE22CEA8-2B72-4943-999E-91BBB6E3DC53}" srcOrd="2" destOrd="0" parTransId="{586B5709-07BA-4B8B-8A49-07EF2EE646D7}" sibTransId="{14CD9F38-7B94-4F66-AD7F-094630EF7771}"/>
    <dgm:cxn modelId="{46E67FB5-6F98-4B46-AD4E-C45FEDD947AB}" srcId="{55200DFF-42C0-4BE4-A5F2-939345BFFB8A}" destId="{9223B3A3-ADF3-4764-BB6D-114A5E460F9D}" srcOrd="1" destOrd="0" parTransId="{670740DF-A28D-4BCA-A1F6-B7E4B1E893D3}" sibTransId="{BEBDB3AE-B007-403B-B9D3-C06114FC081B}"/>
    <dgm:cxn modelId="{AA25BCB6-A873-4EAE-95C2-C9E329D47708}" type="presOf" srcId="{3A5AC6CB-3F35-4D8D-9149-03C406755F06}" destId="{A91EA61B-683B-46EB-99DE-C2B6DF9C6EEB}" srcOrd="0" destOrd="0" presId="urn:microsoft.com/office/officeart/2005/8/layout/vList5"/>
    <dgm:cxn modelId="{65E54FB8-85BE-4508-BCC4-41EAACB27FF3}" type="presOf" srcId="{14082DCC-767A-461D-9C10-224744CEB688}" destId="{C13EC03E-2E34-41C2-9A28-B25ED9962C03}" srcOrd="0" destOrd="0" presId="urn:microsoft.com/office/officeart/2005/8/layout/vList5"/>
    <dgm:cxn modelId="{A521A9C1-5F65-4A93-AE27-1DA95CD358B7}" type="presOf" srcId="{4714E731-FF70-4500-A6E9-FB8FA2E07A12}" destId="{666FB112-533F-4501-ABDA-CE8A7D66F94B}" srcOrd="0" destOrd="0" presId="urn:microsoft.com/office/officeart/2005/8/layout/vList5"/>
    <dgm:cxn modelId="{1E5BA9C8-26AB-47FA-9246-5F3D74EEECFE}" type="presOf" srcId="{2F3459E1-20C9-4606-B7EE-1E6ED61EBE1A}" destId="{308DE4C3-C6D3-491D-8DDB-36AABA511022}" srcOrd="0" destOrd="0" presId="urn:microsoft.com/office/officeart/2005/8/layout/vList5"/>
    <dgm:cxn modelId="{4F3C8BCC-DD55-45C7-92EE-D578F82CCA7E}" type="presOf" srcId="{CCB1149E-B626-4A3B-AB54-212CC2040EE6}" destId="{5CDA34D5-D0D0-4C11-96A0-60A02983BEC7}" srcOrd="0" destOrd="0" presId="urn:microsoft.com/office/officeart/2005/8/layout/vList5"/>
    <dgm:cxn modelId="{211CCFD1-888F-4604-962F-ACEE18A6D152}" srcId="{55200DFF-42C0-4BE4-A5F2-939345BFFB8A}" destId="{B829D7E7-E280-4040-A251-5390A1E67E19}" srcOrd="0" destOrd="0" parTransId="{185A28C6-1D8E-43E9-890C-C2B071428ADC}" sibTransId="{2753C717-058F-4F68-B09E-38A158395027}"/>
    <dgm:cxn modelId="{7C86C2D8-0312-4808-BF96-DD54D41E7A29}" type="presOf" srcId="{B829D7E7-E280-4040-A251-5390A1E67E19}" destId="{16117A32-89CD-4435-A945-C131BEE3CA84}" srcOrd="0" destOrd="0" presId="urn:microsoft.com/office/officeart/2005/8/layout/vList5"/>
    <dgm:cxn modelId="{1478A9E2-F373-45A1-BD78-F32DC0BD2D94}" type="presOf" srcId="{CA3C5102-B8C0-43E8-87F6-F184CAF079CB}" destId="{A91EA61B-683B-46EB-99DE-C2B6DF9C6EEB}" srcOrd="0" destOrd="1" presId="urn:microsoft.com/office/officeart/2005/8/layout/vList5"/>
    <dgm:cxn modelId="{38CB1FEE-47EA-4103-AC30-FC47ED020B86}" srcId="{14082DCC-767A-461D-9C10-224744CEB688}" destId="{3A5AC6CB-3F35-4D8D-9149-03C406755F06}" srcOrd="0" destOrd="0" parTransId="{EA192C17-697F-48CC-AFF0-4F065F91CB61}" sibTransId="{F345AD2B-5388-4C63-9E40-66359B7C4591}"/>
    <dgm:cxn modelId="{097E6783-E8CF-4D69-A0C8-5400297BE093}" type="presParOf" srcId="{5CDA34D5-D0D0-4C11-96A0-60A02983BEC7}" destId="{A6CA9A54-82A5-487C-A2D7-3FDD24B59AD1}" srcOrd="0" destOrd="0" presId="urn:microsoft.com/office/officeart/2005/8/layout/vList5"/>
    <dgm:cxn modelId="{07777FF8-0A5A-4762-8114-7802569D151F}" type="presParOf" srcId="{A6CA9A54-82A5-487C-A2D7-3FDD24B59AD1}" destId="{C13EC03E-2E34-41C2-9A28-B25ED9962C03}" srcOrd="0" destOrd="0" presId="urn:microsoft.com/office/officeart/2005/8/layout/vList5"/>
    <dgm:cxn modelId="{962B92DC-DEB7-49D0-991D-D8BF51D4CBBE}" type="presParOf" srcId="{A6CA9A54-82A5-487C-A2D7-3FDD24B59AD1}" destId="{A91EA61B-683B-46EB-99DE-C2B6DF9C6EEB}" srcOrd="1" destOrd="0" presId="urn:microsoft.com/office/officeart/2005/8/layout/vList5"/>
    <dgm:cxn modelId="{E077C50F-B224-41DB-9551-36645028D8ED}" type="presParOf" srcId="{5CDA34D5-D0D0-4C11-96A0-60A02983BEC7}" destId="{2C2B2387-C5ED-477D-B454-C8D06E224000}" srcOrd="1" destOrd="0" presId="urn:microsoft.com/office/officeart/2005/8/layout/vList5"/>
    <dgm:cxn modelId="{C0617D6F-3F43-4B67-B3BF-6C7A750BFD21}" type="presParOf" srcId="{5CDA34D5-D0D0-4C11-96A0-60A02983BEC7}" destId="{BE8EA48A-B684-448B-8BBE-216782AA00F6}" srcOrd="2" destOrd="0" presId="urn:microsoft.com/office/officeart/2005/8/layout/vList5"/>
    <dgm:cxn modelId="{35D9ACA2-D201-41B3-A868-C87C36D1DEE0}" type="presParOf" srcId="{BE8EA48A-B684-448B-8BBE-216782AA00F6}" destId="{5DCB33C7-DB71-441F-80EC-4D17524FE2D4}" srcOrd="0" destOrd="0" presId="urn:microsoft.com/office/officeart/2005/8/layout/vList5"/>
    <dgm:cxn modelId="{B384A0E8-0E94-4F55-958B-D3195FF87632}" type="presParOf" srcId="{BE8EA48A-B684-448B-8BBE-216782AA00F6}" destId="{16117A32-89CD-4435-A945-C131BEE3CA84}" srcOrd="1" destOrd="0" presId="urn:microsoft.com/office/officeart/2005/8/layout/vList5"/>
    <dgm:cxn modelId="{F299D1A1-96DB-45A8-B63F-42A89D0BAFFA}" type="presParOf" srcId="{5CDA34D5-D0D0-4C11-96A0-60A02983BEC7}" destId="{3C797C01-9012-4BC5-95C8-04E06DE9B948}" srcOrd="3" destOrd="0" presId="urn:microsoft.com/office/officeart/2005/8/layout/vList5"/>
    <dgm:cxn modelId="{FD94A45D-74D5-4FAD-9F81-24D8F6F93426}" type="presParOf" srcId="{5CDA34D5-D0D0-4C11-96A0-60A02983BEC7}" destId="{5DDFB971-8C3D-4DBC-A041-70FE5DA4235A}" srcOrd="4" destOrd="0" presId="urn:microsoft.com/office/officeart/2005/8/layout/vList5"/>
    <dgm:cxn modelId="{2B6A3873-7B8C-41FE-B61C-C34DD88C7D67}" type="presParOf" srcId="{5DDFB971-8C3D-4DBC-A041-70FE5DA4235A}" destId="{308DE4C3-C6D3-491D-8DDB-36AABA511022}" srcOrd="0" destOrd="0" presId="urn:microsoft.com/office/officeart/2005/8/layout/vList5"/>
    <dgm:cxn modelId="{B587B395-EC58-4E07-8784-DBFF34A20AA8}" type="presParOf" srcId="{5DDFB971-8C3D-4DBC-A041-70FE5DA4235A}" destId="{666FB112-533F-4501-ABDA-CE8A7D66F94B}" srcOrd="1" destOrd="0" presId="urn:microsoft.com/office/officeart/2005/8/layout/vList5"/>
    <dgm:cxn modelId="{35AD74FC-2FE9-4E07-BE55-16376BB26E19}" type="presParOf" srcId="{5CDA34D5-D0D0-4C11-96A0-60A02983BEC7}" destId="{CDE63A0F-54CA-437B-894B-BD4C4BE3DDAB}" srcOrd="5" destOrd="0" presId="urn:microsoft.com/office/officeart/2005/8/layout/vList5"/>
    <dgm:cxn modelId="{1C10B2F2-D6E2-4147-9765-93C449D6D93C}" type="presParOf" srcId="{5CDA34D5-D0D0-4C11-96A0-60A02983BEC7}" destId="{166B250D-6DDA-4D63-B67D-91CE6B1FCE4E}" srcOrd="6" destOrd="0" presId="urn:microsoft.com/office/officeart/2005/8/layout/vList5"/>
    <dgm:cxn modelId="{29456212-AF0F-47CA-8E76-ADB3E31FDFA0}" type="presParOf" srcId="{166B250D-6DDA-4D63-B67D-91CE6B1FCE4E}" destId="{4BA0A160-06B0-4B4C-8C79-B093DBD5DB35}" srcOrd="0" destOrd="0" presId="urn:microsoft.com/office/officeart/2005/8/layout/vList5"/>
    <dgm:cxn modelId="{C822741F-92C0-4C4B-9BDA-FFE7770725D3}" type="presParOf" srcId="{166B250D-6DDA-4D63-B67D-91CE6B1FCE4E}" destId="{D4C78831-F19C-489B-818A-B5A7107B84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0EE12-A9A8-438A-9251-652D63D440D7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DC4DE2F-84E3-487E-A52C-6C55EEAEB7E4}">
      <dgm:prSet phldrT="[Text]"/>
      <dgm:spPr/>
      <dgm:t>
        <a:bodyPr/>
        <a:lstStyle/>
        <a:p>
          <a:r>
            <a:rPr lang="en-GB" dirty="0"/>
            <a:t>Multifactorial falls assessment</a:t>
          </a:r>
        </a:p>
      </dgm:t>
    </dgm:pt>
    <dgm:pt modelId="{8B517947-1F9E-4057-BE48-89C81D49735D}" type="parTrans" cxnId="{D552A759-08A7-47B3-9A7C-FD4B2CB27372}">
      <dgm:prSet/>
      <dgm:spPr/>
      <dgm:t>
        <a:bodyPr/>
        <a:lstStyle/>
        <a:p>
          <a:endParaRPr lang="en-GB"/>
        </a:p>
      </dgm:t>
    </dgm:pt>
    <dgm:pt modelId="{69C09CC9-09E5-4588-8D44-8D1720AB6B9E}" type="sibTrans" cxnId="{D552A759-08A7-47B3-9A7C-FD4B2CB27372}">
      <dgm:prSet/>
      <dgm:spPr/>
      <dgm:t>
        <a:bodyPr/>
        <a:lstStyle/>
        <a:p>
          <a:endParaRPr lang="en-GB"/>
        </a:p>
      </dgm:t>
    </dgm:pt>
    <dgm:pt modelId="{F720FBA1-7068-4F85-8FBB-14D4F322D7FF}">
      <dgm:prSet phldrT="[Text]" custT="1"/>
      <dgm:spPr/>
      <dgm:t>
        <a:bodyPr/>
        <a:lstStyle/>
        <a:p>
          <a:r>
            <a:rPr lang="en-GB" sz="1600" dirty="0"/>
            <a:t>Detailed falls </a:t>
          </a:r>
          <a:r>
            <a:rPr lang="en-GB" sz="1600" dirty="0" err="1"/>
            <a:t>Hx</a:t>
          </a:r>
          <a:r>
            <a:rPr lang="en-GB" sz="1600" dirty="0"/>
            <a:t>. </a:t>
          </a:r>
          <a:r>
            <a:rPr lang="en-GB" sz="1600" dirty="0">
              <a:solidFill>
                <a:srgbClr val="FF0000"/>
              </a:solidFill>
            </a:rPr>
            <a:t>Red Flags</a:t>
          </a:r>
        </a:p>
      </dgm:t>
    </dgm:pt>
    <dgm:pt modelId="{41346EED-D9EF-4549-BF7A-2B0A52502E9C}" type="parTrans" cxnId="{BE750466-6DB5-485E-B946-2AB2900F7C8D}">
      <dgm:prSet/>
      <dgm:spPr/>
      <dgm:t>
        <a:bodyPr/>
        <a:lstStyle/>
        <a:p>
          <a:endParaRPr lang="en-GB"/>
        </a:p>
      </dgm:t>
    </dgm:pt>
    <dgm:pt modelId="{8ECE47C3-9006-4000-A4AD-FA88DD1408C3}" type="sibTrans" cxnId="{BE750466-6DB5-485E-B946-2AB2900F7C8D}">
      <dgm:prSet/>
      <dgm:spPr/>
      <dgm:t>
        <a:bodyPr/>
        <a:lstStyle/>
        <a:p>
          <a:endParaRPr lang="en-GB"/>
        </a:p>
      </dgm:t>
    </dgm:pt>
    <dgm:pt modelId="{189A7669-5213-4C4B-89E4-8CFC7068D823}">
      <dgm:prSet phldrT="[Text]" custT="1"/>
      <dgm:spPr/>
      <dgm:t>
        <a:bodyPr/>
        <a:lstStyle/>
        <a:p>
          <a:r>
            <a:rPr lang="en-GB" sz="1600" dirty="0"/>
            <a:t>Thorough PMH &amp; SH</a:t>
          </a:r>
        </a:p>
        <a:p>
          <a:r>
            <a:rPr lang="en-GB" sz="1600" dirty="0">
              <a:solidFill>
                <a:srgbClr val="FF0000"/>
              </a:solidFill>
            </a:rPr>
            <a:t>ETOH misuse</a:t>
          </a:r>
        </a:p>
      </dgm:t>
    </dgm:pt>
    <dgm:pt modelId="{E665ABBA-8BDA-478C-9CDD-DA6A27198B46}" type="parTrans" cxnId="{7D342A58-5199-4ADF-865D-F84409C1B2EC}">
      <dgm:prSet/>
      <dgm:spPr/>
      <dgm:t>
        <a:bodyPr/>
        <a:lstStyle/>
        <a:p>
          <a:endParaRPr lang="en-GB"/>
        </a:p>
      </dgm:t>
    </dgm:pt>
    <dgm:pt modelId="{BDC2EA65-D56C-4C89-8895-0EC519F6D03A}" type="sibTrans" cxnId="{7D342A58-5199-4ADF-865D-F84409C1B2EC}">
      <dgm:prSet/>
      <dgm:spPr/>
      <dgm:t>
        <a:bodyPr/>
        <a:lstStyle/>
        <a:p>
          <a:endParaRPr lang="en-GB"/>
        </a:p>
      </dgm:t>
    </dgm:pt>
    <dgm:pt modelId="{A766D204-F6E3-4259-8941-D963662757D9}">
      <dgm:prSet phldrT="[Text]" custT="1"/>
      <dgm:spPr/>
      <dgm:t>
        <a:bodyPr/>
        <a:lstStyle/>
        <a:p>
          <a:r>
            <a:rPr lang="en-GB" sz="1600" dirty="0"/>
            <a:t>Medication review</a:t>
          </a:r>
        </a:p>
      </dgm:t>
    </dgm:pt>
    <dgm:pt modelId="{4978B39B-C191-449A-8250-8E489F182EDF}" type="parTrans" cxnId="{AD8DC693-11BB-4D89-B515-F01605542B69}">
      <dgm:prSet/>
      <dgm:spPr/>
      <dgm:t>
        <a:bodyPr/>
        <a:lstStyle/>
        <a:p>
          <a:endParaRPr lang="en-GB"/>
        </a:p>
      </dgm:t>
    </dgm:pt>
    <dgm:pt modelId="{B1F77F60-AE0A-48CF-B33E-A7D3DC001EFE}" type="sibTrans" cxnId="{AD8DC693-11BB-4D89-B515-F01605542B69}">
      <dgm:prSet/>
      <dgm:spPr/>
      <dgm:t>
        <a:bodyPr/>
        <a:lstStyle/>
        <a:p>
          <a:endParaRPr lang="en-GB"/>
        </a:p>
      </dgm:t>
    </dgm:pt>
    <dgm:pt modelId="{E4C76435-AE86-4748-977D-F92DEA6C76EA}">
      <dgm:prSet phldrT="[Text]" custT="1"/>
      <dgm:spPr/>
      <dgm:t>
        <a:bodyPr/>
        <a:lstStyle/>
        <a:p>
          <a:r>
            <a:rPr lang="en-GB" sz="1600" dirty="0"/>
            <a:t>Visual assessment</a:t>
          </a:r>
        </a:p>
      </dgm:t>
    </dgm:pt>
    <dgm:pt modelId="{27A99226-0E5A-4495-924A-128993D90FCA}" type="parTrans" cxnId="{997F391B-3C8A-4864-9A9D-B7FA939AF09E}">
      <dgm:prSet/>
      <dgm:spPr/>
      <dgm:t>
        <a:bodyPr/>
        <a:lstStyle/>
        <a:p>
          <a:endParaRPr lang="en-GB"/>
        </a:p>
      </dgm:t>
    </dgm:pt>
    <dgm:pt modelId="{175A42AF-B1B3-47D3-875B-3B4AFC6D4A02}" type="sibTrans" cxnId="{997F391B-3C8A-4864-9A9D-B7FA939AF09E}">
      <dgm:prSet/>
      <dgm:spPr/>
      <dgm:t>
        <a:bodyPr/>
        <a:lstStyle/>
        <a:p>
          <a:endParaRPr lang="en-GB"/>
        </a:p>
      </dgm:t>
    </dgm:pt>
    <dgm:pt modelId="{DC0734FF-F37C-4993-BA87-69A5FC80C4BA}">
      <dgm:prSet phldrT="[Text]"/>
      <dgm:spPr/>
      <dgm:t>
        <a:bodyPr/>
        <a:lstStyle/>
        <a:p>
          <a:endParaRPr lang="en-GB"/>
        </a:p>
      </dgm:t>
    </dgm:pt>
    <dgm:pt modelId="{D6CFCADA-A4CC-4E78-9CD2-43EBE585F5F1}" type="parTrans" cxnId="{5EBB10FC-35CE-4FAE-878F-F5F791235456}">
      <dgm:prSet/>
      <dgm:spPr/>
      <dgm:t>
        <a:bodyPr/>
        <a:lstStyle/>
        <a:p>
          <a:endParaRPr lang="en-GB"/>
        </a:p>
      </dgm:t>
    </dgm:pt>
    <dgm:pt modelId="{18DBDDFF-066C-45B4-B6DC-D12A42C0A813}" type="sibTrans" cxnId="{5EBB10FC-35CE-4FAE-878F-F5F791235456}">
      <dgm:prSet/>
      <dgm:spPr/>
      <dgm:t>
        <a:bodyPr/>
        <a:lstStyle/>
        <a:p>
          <a:endParaRPr lang="en-GB"/>
        </a:p>
      </dgm:t>
    </dgm:pt>
    <dgm:pt modelId="{3F841899-D3A6-4DAE-BE7D-86F4081C58A1}">
      <dgm:prSet phldrT="[Text]" custT="1"/>
      <dgm:spPr/>
      <dgm:t>
        <a:bodyPr/>
        <a:lstStyle/>
        <a:p>
          <a:r>
            <a:rPr lang="en-GB" sz="1600" dirty="0"/>
            <a:t>Continence review</a:t>
          </a:r>
        </a:p>
      </dgm:t>
    </dgm:pt>
    <dgm:pt modelId="{2026B17A-BA0A-4641-8577-4EE22AF9EFCE}" type="parTrans" cxnId="{93192B3E-3BE0-4885-8440-23D6912E5129}">
      <dgm:prSet/>
      <dgm:spPr/>
      <dgm:t>
        <a:bodyPr/>
        <a:lstStyle/>
        <a:p>
          <a:endParaRPr lang="en-GB"/>
        </a:p>
      </dgm:t>
    </dgm:pt>
    <dgm:pt modelId="{AD91ABA9-25AD-409C-B21A-FEA3C8517768}" type="sibTrans" cxnId="{93192B3E-3BE0-4885-8440-23D6912E5129}">
      <dgm:prSet/>
      <dgm:spPr/>
      <dgm:t>
        <a:bodyPr/>
        <a:lstStyle/>
        <a:p>
          <a:endParaRPr lang="en-GB"/>
        </a:p>
      </dgm:t>
    </dgm:pt>
    <dgm:pt modelId="{853641F7-C197-4E65-AE96-96FA08DEBD06}">
      <dgm:prSet phldrT="[Text]" custT="1"/>
      <dgm:spPr/>
      <dgm:t>
        <a:bodyPr/>
        <a:lstStyle/>
        <a:p>
          <a:r>
            <a:rPr lang="en-GB" sz="1600" dirty="0"/>
            <a:t>Bone health </a:t>
          </a:r>
        </a:p>
      </dgm:t>
    </dgm:pt>
    <dgm:pt modelId="{803F0EE2-C648-4055-9184-087C5055FAAE}" type="parTrans" cxnId="{4152CF8B-33A8-4663-B492-D3C1960ACF6F}">
      <dgm:prSet/>
      <dgm:spPr/>
      <dgm:t>
        <a:bodyPr/>
        <a:lstStyle/>
        <a:p>
          <a:endParaRPr lang="en-GB"/>
        </a:p>
      </dgm:t>
    </dgm:pt>
    <dgm:pt modelId="{115744F0-8905-465E-AE69-0FFD2B6E7F10}" type="sibTrans" cxnId="{4152CF8B-33A8-4663-B492-D3C1960ACF6F}">
      <dgm:prSet/>
      <dgm:spPr/>
      <dgm:t>
        <a:bodyPr/>
        <a:lstStyle/>
        <a:p>
          <a:endParaRPr lang="en-GB"/>
        </a:p>
      </dgm:t>
    </dgm:pt>
    <dgm:pt modelId="{28D33C1C-FD4B-4C25-B3CA-409BF38FEDAF}">
      <dgm:prSet phldrT="[Text]" custT="1"/>
      <dgm:spPr/>
      <dgm:t>
        <a:bodyPr/>
        <a:lstStyle/>
        <a:p>
          <a:r>
            <a:rPr lang="en-GB" sz="1600" dirty="0"/>
            <a:t>Balance, dizziness &amp; mobility </a:t>
          </a:r>
        </a:p>
      </dgm:t>
    </dgm:pt>
    <dgm:pt modelId="{D69B2A15-FE8C-46FC-95D0-EE74898CE94E}" type="parTrans" cxnId="{6902775C-B8B9-4326-B4C7-6331EAD31BA3}">
      <dgm:prSet/>
      <dgm:spPr/>
      <dgm:t>
        <a:bodyPr/>
        <a:lstStyle/>
        <a:p>
          <a:endParaRPr lang="en-GB"/>
        </a:p>
      </dgm:t>
    </dgm:pt>
    <dgm:pt modelId="{F49232B6-AFDA-4E21-8E7E-6EB2A339DE84}" type="sibTrans" cxnId="{6902775C-B8B9-4326-B4C7-6331EAD31BA3}">
      <dgm:prSet/>
      <dgm:spPr/>
      <dgm:t>
        <a:bodyPr/>
        <a:lstStyle/>
        <a:p>
          <a:endParaRPr lang="en-GB"/>
        </a:p>
      </dgm:t>
    </dgm:pt>
    <dgm:pt modelId="{857114A7-5EDC-4DF5-9B2D-0E780D52060F}">
      <dgm:prSet phldrT="[Text]"/>
      <dgm:spPr/>
      <dgm:t>
        <a:bodyPr/>
        <a:lstStyle/>
        <a:p>
          <a:endParaRPr lang="en-GB" sz="1600" dirty="0"/>
        </a:p>
      </dgm:t>
    </dgm:pt>
    <dgm:pt modelId="{7ED5AC27-B58C-4ED8-B467-78D815C0A792}" type="parTrans" cxnId="{52AC1719-912C-46A8-9696-69EA39613DED}">
      <dgm:prSet/>
      <dgm:spPr/>
      <dgm:t>
        <a:bodyPr/>
        <a:lstStyle/>
        <a:p>
          <a:endParaRPr lang="en-GB"/>
        </a:p>
      </dgm:t>
    </dgm:pt>
    <dgm:pt modelId="{90D0AA2B-9F31-4725-8881-B49E7962ECA4}" type="sibTrans" cxnId="{52AC1719-912C-46A8-9696-69EA39613DED}">
      <dgm:prSet/>
      <dgm:spPr/>
      <dgm:t>
        <a:bodyPr/>
        <a:lstStyle/>
        <a:p>
          <a:endParaRPr lang="en-GB"/>
        </a:p>
      </dgm:t>
    </dgm:pt>
    <dgm:pt modelId="{AC47288B-521C-4E35-86C6-B6F8368A6FC4}">
      <dgm:prSet phldrT="[Text]" custT="1"/>
      <dgm:spPr/>
      <dgm:t>
        <a:bodyPr/>
        <a:lstStyle/>
        <a:p>
          <a:r>
            <a:rPr lang="en-GB" sz="1600" dirty="0"/>
            <a:t>Cognitive/ delirium assessment</a:t>
          </a:r>
        </a:p>
      </dgm:t>
    </dgm:pt>
    <dgm:pt modelId="{AFDBAC1D-0151-4DD9-A32E-F4CECFEBE02D}" type="parTrans" cxnId="{365E1C79-7D2E-4A6B-96EC-9C5BD57CF824}">
      <dgm:prSet/>
      <dgm:spPr/>
      <dgm:t>
        <a:bodyPr/>
        <a:lstStyle/>
        <a:p>
          <a:endParaRPr lang="en-GB"/>
        </a:p>
      </dgm:t>
    </dgm:pt>
    <dgm:pt modelId="{EBF65847-C886-488E-8F69-57EB6F7B5253}" type="sibTrans" cxnId="{365E1C79-7D2E-4A6B-96EC-9C5BD57CF824}">
      <dgm:prSet/>
      <dgm:spPr/>
      <dgm:t>
        <a:bodyPr/>
        <a:lstStyle/>
        <a:p>
          <a:endParaRPr lang="en-GB"/>
        </a:p>
      </dgm:t>
    </dgm:pt>
    <dgm:pt modelId="{4FED141F-6E50-43F6-9224-ED9FA79C7EC4}">
      <dgm:prSet phldrT="[Text]" custT="1"/>
      <dgm:spPr/>
      <dgm:t>
        <a:bodyPr/>
        <a:lstStyle/>
        <a:p>
          <a:r>
            <a:rPr lang="en-GB" sz="1600" dirty="0"/>
            <a:t>Footwear &amp; foot health</a:t>
          </a:r>
        </a:p>
      </dgm:t>
    </dgm:pt>
    <dgm:pt modelId="{2BD00A7F-B6C8-4FD4-8117-56A8EF93D2B4}" type="parTrans" cxnId="{A67A2FF7-1D89-4DB9-9EC6-F6A6CB3021E2}">
      <dgm:prSet/>
      <dgm:spPr/>
      <dgm:t>
        <a:bodyPr/>
        <a:lstStyle/>
        <a:p>
          <a:endParaRPr lang="en-GB"/>
        </a:p>
      </dgm:t>
    </dgm:pt>
    <dgm:pt modelId="{048F234A-EA66-4638-BC2B-B2C739AFE07D}" type="sibTrans" cxnId="{A67A2FF7-1D89-4DB9-9EC6-F6A6CB3021E2}">
      <dgm:prSet/>
      <dgm:spPr/>
      <dgm:t>
        <a:bodyPr/>
        <a:lstStyle/>
        <a:p>
          <a:endParaRPr lang="en-GB"/>
        </a:p>
      </dgm:t>
    </dgm:pt>
    <dgm:pt modelId="{331CC20E-9FA3-4822-816F-28B9613CF629}" type="pres">
      <dgm:prSet presAssocID="{E670EE12-A9A8-438A-9251-652D63D440D7}" presName="composite" presStyleCnt="0">
        <dgm:presLayoutVars>
          <dgm:chMax val="1"/>
          <dgm:dir/>
          <dgm:resizeHandles val="exact"/>
        </dgm:presLayoutVars>
      </dgm:prSet>
      <dgm:spPr/>
    </dgm:pt>
    <dgm:pt modelId="{C8DF2FFD-EE85-4C0D-B0BC-9E7C3E52B4BB}" type="pres">
      <dgm:prSet presAssocID="{E670EE12-A9A8-438A-9251-652D63D440D7}" presName="radial" presStyleCnt="0">
        <dgm:presLayoutVars>
          <dgm:animLvl val="ctr"/>
        </dgm:presLayoutVars>
      </dgm:prSet>
      <dgm:spPr/>
    </dgm:pt>
    <dgm:pt modelId="{AACFB6FC-5950-4180-A8B3-358B55A7B6FF}" type="pres">
      <dgm:prSet presAssocID="{4DC4DE2F-84E3-487E-A52C-6C55EEAEB7E4}" presName="centerShape" presStyleLbl="vennNode1" presStyleIdx="0" presStyleCnt="10"/>
      <dgm:spPr/>
    </dgm:pt>
    <dgm:pt modelId="{848D1D15-E51F-4A4B-AA67-134A867F8FE1}" type="pres">
      <dgm:prSet presAssocID="{F720FBA1-7068-4F85-8FBB-14D4F322D7FF}" presName="node" presStyleLbl="vennNode1" presStyleIdx="1" presStyleCnt="10">
        <dgm:presLayoutVars>
          <dgm:bulletEnabled val="1"/>
        </dgm:presLayoutVars>
      </dgm:prSet>
      <dgm:spPr/>
    </dgm:pt>
    <dgm:pt modelId="{11D703A1-0F46-4582-ABC7-236FCE8C5D95}" type="pres">
      <dgm:prSet presAssocID="{189A7669-5213-4C4B-89E4-8CFC7068D823}" presName="node" presStyleLbl="vennNode1" presStyleIdx="2" presStyleCnt="10">
        <dgm:presLayoutVars>
          <dgm:bulletEnabled val="1"/>
        </dgm:presLayoutVars>
      </dgm:prSet>
      <dgm:spPr/>
    </dgm:pt>
    <dgm:pt modelId="{9C99A2AE-D145-4509-B13B-1208EEAC2839}" type="pres">
      <dgm:prSet presAssocID="{A766D204-F6E3-4259-8941-D963662757D9}" presName="node" presStyleLbl="vennNode1" presStyleIdx="3" presStyleCnt="10">
        <dgm:presLayoutVars>
          <dgm:bulletEnabled val="1"/>
        </dgm:presLayoutVars>
      </dgm:prSet>
      <dgm:spPr/>
    </dgm:pt>
    <dgm:pt modelId="{C4A1475D-C55B-4023-988F-E52B9874F731}" type="pres">
      <dgm:prSet presAssocID="{E4C76435-AE86-4748-977D-F92DEA6C76EA}" presName="node" presStyleLbl="vennNode1" presStyleIdx="4" presStyleCnt="10">
        <dgm:presLayoutVars>
          <dgm:bulletEnabled val="1"/>
        </dgm:presLayoutVars>
      </dgm:prSet>
      <dgm:spPr/>
    </dgm:pt>
    <dgm:pt modelId="{094161AA-5019-481B-BC1A-F9929EB2EFE6}" type="pres">
      <dgm:prSet presAssocID="{3F841899-D3A6-4DAE-BE7D-86F4081C58A1}" presName="node" presStyleLbl="vennNode1" presStyleIdx="5" presStyleCnt="10">
        <dgm:presLayoutVars>
          <dgm:bulletEnabled val="1"/>
        </dgm:presLayoutVars>
      </dgm:prSet>
      <dgm:spPr/>
    </dgm:pt>
    <dgm:pt modelId="{CD0982F6-C358-479A-A14F-4208835FDC7E}" type="pres">
      <dgm:prSet presAssocID="{853641F7-C197-4E65-AE96-96FA08DEBD06}" presName="node" presStyleLbl="vennNode1" presStyleIdx="6" presStyleCnt="10">
        <dgm:presLayoutVars>
          <dgm:bulletEnabled val="1"/>
        </dgm:presLayoutVars>
      </dgm:prSet>
      <dgm:spPr/>
    </dgm:pt>
    <dgm:pt modelId="{E1FEB82A-3CDD-41B4-B8C6-6C6538B2FCAF}" type="pres">
      <dgm:prSet presAssocID="{28D33C1C-FD4B-4C25-B3CA-409BF38FEDAF}" presName="node" presStyleLbl="vennNode1" presStyleIdx="7" presStyleCnt="10">
        <dgm:presLayoutVars>
          <dgm:bulletEnabled val="1"/>
        </dgm:presLayoutVars>
      </dgm:prSet>
      <dgm:spPr/>
    </dgm:pt>
    <dgm:pt modelId="{B41FF08C-D4D2-4688-B0BF-F0F2D14CF36B}" type="pres">
      <dgm:prSet presAssocID="{4FED141F-6E50-43F6-9224-ED9FA79C7EC4}" presName="node" presStyleLbl="vennNode1" presStyleIdx="8" presStyleCnt="10">
        <dgm:presLayoutVars>
          <dgm:bulletEnabled val="1"/>
        </dgm:presLayoutVars>
      </dgm:prSet>
      <dgm:spPr/>
    </dgm:pt>
    <dgm:pt modelId="{644A5D8A-B800-4881-A64D-BD383B315BFE}" type="pres">
      <dgm:prSet presAssocID="{AC47288B-521C-4E35-86C6-B6F8368A6FC4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52AC1719-912C-46A8-9696-69EA39613DED}" srcId="{E670EE12-A9A8-438A-9251-652D63D440D7}" destId="{857114A7-5EDC-4DF5-9B2D-0E780D52060F}" srcOrd="1" destOrd="0" parTransId="{7ED5AC27-B58C-4ED8-B467-78D815C0A792}" sibTransId="{90D0AA2B-9F31-4725-8881-B49E7962ECA4}"/>
    <dgm:cxn modelId="{997F391B-3C8A-4864-9A9D-B7FA939AF09E}" srcId="{4DC4DE2F-84E3-487E-A52C-6C55EEAEB7E4}" destId="{E4C76435-AE86-4748-977D-F92DEA6C76EA}" srcOrd="3" destOrd="0" parTransId="{27A99226-0E5A-4495-924A-128993D90FCA}" sibTransId="{175A42AF-B1B3-47D3-875B-3B4AFC6D4A02}"/>
    <dgm:cxn modelId="{4F53133D-F2E5-458F-8542-81C374F14DFC}" type="presOf" srcId="{189A7669-5213-4C4B-89E4-8CFC7068D823}" destId="{11D703A1-0F46-4582-ABC7-236FCE8C5D95}" srcOrd="0" destOrd="0" presId="urn:microsoft.com/office/officeart/2005/8/layout/radial3"/>
    <dgm:cxn modelId="{93192B3E-3BE0-4885-8440-23D6912E5129}" srcId="{4DC4DE2F-84E3-487E-A52C-6C55EEAEB7E4}" destId="{3F841899-D3A6-4DAE-BE7D-86F4081C58A1}" srcOrd="4" destOrd="0" parTransId="{2026B17A-BA0A-4641-8577-4EE22AF9EFCE}" sibTransId="{AD91ABA9-25AD-409C-B21A-FEA3C8517768}"/>
    <dgm:cxn modelId="{6902775C-B8B9-4326-B4C7-6331EAD31BA3}" srcId="{4DC4DE2F-84E3-487E-A52C-6C55EEAEB7E4}" destId="{28D33C1C-FD4B-4C25-B3CA-409BF38FEDAF}" srcOrd="6" destOrd="0" parTransId="{D69B2A15-FE8C-46FC-95D0-EE74898CE94E}" sibTransId="{F49232B6-AFDA-4E21-8E7E-6EB2A339DE84}"/>
    <dgm:cxn modelId="{426E5443-2BBD-4FD7-AB84-263676397A96}" type="presOf" srcId="{E670EE12-A9A8-438A-9251-652D63D440D7}" destId="{331CC20E-9FA3-4822-816F-28B9613CF629}" srcOrd="0" destOrd="0" presId="urn:microsoft.com/office/officeart/2005/8/layout/radial3"/>
    <dgm:cxn modelId="{BE750466-6DB5-485E-B946-2AB2900F7C8D}" srcId="{4DC4DE2F-84E3-487E-A52C-6C55EEAEB7E4}" destId="{F720FBA1-7068-4F85-8FBB-14D4F322D7FF}" srcOrd="0" destOrd="0" parTransId="{41346EED-D9EF-4549-BF7A-2B0A52502E9C}" sibTransId="{8ECE47C3-9006-4000-A4AD-FA88DD1408C3}"/>
    <dgm:cxn modelId="{AAA5FC6E-E1A6-4C44-A219-310D7D898801}" type="presOf" srcId="{E4C76435-AE86-4748-977D-F92DEA6C76EA}" destId="{C4A1475D-C55B-4023-988F-E52B9874F731}" srcOrd="0" destOrd="0" presId="urn:microsoft.com/office/officeart/2005/8/layout/radial3"/>
    <dgm:cxn modelId="{12031A70-94BC-4800-8692-4EF2763CA82D}" type="presOf" srcId="{A766D204-F6E3-4259-8941-D963662757D9}" destId="{9C99A2AE-D145-4509-B13B-1208EEAC2839}" srcOrd="0" destOrd="0" presId="urn:microsoft.com/office/officeart/2005/8/layout/radial3"/>
    <dgm:cxn modelId="{97F91C74-ABC1-4BCB-AEF2-58D70F68F325}" type="presOf" srcId="{28D33C1C-FD4B-4C25-B3CA-409BF38FEDAF}" destId="{E1FEB82A-3CDD-41B4-B8C6-6C6538B2FCAF}" srcOrd="0" destOrd="0" presId="urn:microsoft.com/office/officeart/2005/8/layout/radial3"/>
    <dgm:cxn modelId="{46678D75-12E2-4F7A-9E85-7F90DE58C740}" type="presOf" srcId="{4FED141F-6E50-43F6-9224-ED9FA79C7EC4}" destId="{B41FF08C-D4D2-4688-B0BF-F0F2D14CF36B}" srcOrd="0" destOrd="0" presId="urn:microsoft.com/office/officeart/2005/8/layout/radial3"/>
    <dgm:cxn modelId="{7D342A58-5199-4ADF-865D-F84409C1B2EC}" srcId="{4DC4DE2F-84E3-487E-A52C-6C55EEAEB7E4}" destId="{189A7669-5213-4C4B-89E4-8CFC7068D823}" srcOrd="1" destOrd="0" parTransId="{E665ABBA-8BDA-478C-9CDD-DA6A27198B46}" sibTransId="{BDC2EA65-D56C-4C89-8895-0EC519F6D03A}"/>
    <dgm:cxn modelId="{365E1C79-7D2E-4A6B-96EC-9C5BD57CF824}" srcId="{4DC4DE2F-84E3-487E-A52C-6C55EEAEB7E4}" destId="{AC47288B-521C-4E35-86C6-B6F8368A6FC4}" srcOrd="8" destOrd="0" parTransId="{AFDBAC1D-0151-4DD9-A32E-F4CECFEBE02D}" sibTransId="{EBF65847-C886-488E-8F69-57EB6F7B5253}"/>
    <dgm:cxn modelId="{D552A759-08A7-47B3-9A7C-FD4B2CB27372}" srcId="{E670EE12-A9A8-438A-9251-652D63D440D7}" destId="{4DC4DE2F-84E3-487E-A52C-6C55EEAEB7E4}" srcOrd="0" destOrd="0" parTransId="{8B517947-1F9E-4057-BE48-89C81D49735D}" sibTransId="{69C09CC9-09E5-4588-8D44-8D1720AB6B9E}"/>
    <dgm:cxn modelId="{4152CF8B-33A8-4663-B492-D3C1960ACF6F}" srcId="{4DC4DE2F-84E3-487E-A52C-6C55EEAEB7E4}" destId="{853641F7-C197-4E65-AE96-96FA08DEBD06}" srcOrd="5" destOrd="0" parTransId="{803F0EE2-C648-4055-9184-087C5055FAAE}" sibTransId="{115744F0-8905-465E-AE69-0FFD2B6E7F10}"/>
    <dgm:cxn modelId="{C8FC018C-9F4F-488A-9019-FF0FD550E33F}" type="presOf" srcId="{F720FBA1-7068-4F85-8FBB-14D4F322D7FF}" destId="{848D1D15-E51F-4A4B-AA67-134A867F8FE1}" srcOrd="0" destOrd="0" presId="urn:microsoft.com/office/officeart/2005/8/layout/radial3"/>
    <dgm:cxn modelId="{08FBDE91-7F7B-4C2D-914B-70150284BC8A}" type="presOf" srcId="{4DC4DE2F-84E3-487E-A52C-6C55EEAEB7E4}" destId="{AACFB6FC-5950-4180-A8B3-358B55A7B6FF}" srcOrd="0" destOrd="0" presId="urn:microsoft.com/office/officeart/2005/8/layout/radial3"/>
    <dgm:cxn modelId="{AD8DC693-11BB-4D89-B515-F01605542B69}" srcId="{4DC4DE2F-84E3-487E-A52C-6C55EEAEB7E4}" destId="{A766D204-F6E3-4259-8941-D963662757D9}" srcOrd="2" destOrd="0" parTransId="{4978B39B-C191-449A-8250-8E489F182EDF}" sibTransId="{B1F77F60-AE0A-48CF-B33E-A7D3DC001EFE}"/>
    <dgm:cxn modelId="{7AA366B1-34F1-4064-8BF4-E89253E409B6}" type="presOf" srcId="{3F841899-D3A6-4DAE-BE7D-86F4081C58A1}" destId="{094161AA-5019-481B-BC1A-F9929EB2EFE6}" srcOrd="0" destOrd="0" presId="urn:microsoft.com/office/officeart/2005/8/layout/radial3"/>
    <dgm:cxn modelId="{6AC4F9B1-01B0-4694-AE49-5D05A6DD4A4E}" type="presOf" srcId="{853641F7-C197-4E65-AE96-96FA08DEBD06}" destId="{CD0982F6-C358-479A-A14F-4208835FDC7E}" srcOrd="0" destOrd="0" presId="urn:microsoft.com/office/officeart/2005/8/layout/radial3"/>
    <dgm:cxn modelId="{3A5DACF1-414A-4398-B12B-1271940BD771}" type="presOf" srcId="{AC47288B-521C-4E35-86C6-B6F8368A6FC4}" destId="{644A5D8A-B800-4881-A64D-BD383B315BFE}" srcOrd="0" destOrd="0" presId="urn:microsoft.com/office/officeart/2005/8/layout/radial3"/>
    <dgm:cxn modelId="{A67A2FF7-1D89-4DB9-9EC6-F6A6CB3021E2}" srcId="{4DC4DE2F-84E3-487E-A52C-6C55EEAEB7E4}" destId="{4FED141F-6E50-43F6-9224-ED9FA79C7EC4}" srcOrd="7" destOrd="0" parTransId="{2BD00A7F-B6C8-4FD4-8117-56A8EF93D2B4}" sibTransId="{048F234A-EA66-4638-BC2B-B2C739AFE07D}"/>
    <dgm:cxn modelId="{5EBB10FC-35CE-4FAE-878F-F5F791235456}" srcId="{857114A7-5EDC-4DF5-9B2D-0E780D52060F}" destId="{DC0734FF-F37C-4993-BA87-69A5FC80C4BA}" srcOrd="0" destOrd="0" parTransId="{D6CFCADA-A4CC-4E78-9CD2-43EBE585F5F1}" sibTransId="{18DBDDFF-066C-45B4-B6DC-D12A42C0A813}"/>
    <dgm:cxn modelId="{4A1DDA88-EF2E-43F2-B52A-5E9BEC7E2469}" type="presParOf" srcId="{331CC20E-9FA3-4822-816F-28B9613CF629}" destId="{C8DF2FFD-EE85-4C0D-B0BC-9E7C3E52B4BB}" srcOrd="0" destOrd="0" presId="urn:microsoft.com/office/officeart/2005/8/layout/radial3"/>
    <dgm:cxn modelId="{923DE75B-5E15-464B-8022-BAC68989D27C}" type="presParOf" srcId="{C8DF2FFD-EE85-4C0D-B0BC-9E7C3E52B4BB}" destId="{AACFB6FC-5950-4180-A8B3-358B55A7B6FF}" srcOrd="0" destOrd="0" presId="urn:microsoft.com/office/officeart/2005/8/layout/radial3"/>
    <dgm:cxn modelId="{C31A70D5-F65D-4E36-9397-CEC82063808E}" type="presParOf" srcId="{C8DF2FFD-EE85-4C0D-B0BC-9E7C3E52B4BB}" destId="{848D1D15-E51F-4A4B-AA67-134A867F8FE1}" srcOrd="1" destOrd="0" presId="urn:microsoft.com/office/officeart/2005/8/layout/radial3"/>
    <dgm:cxn modelId="{9C10BA0D-7813-4805-9E22-5F0058FED308}" type="presParOf" srcId="{C8DF2FFD-EE85-4C0D-B0BC-9E7C3E52B4BB}" destId="{11D703A1-0F46-4582-ABC7-236FCE8C5D95}" srcOrd="2" destOrd="0" presId="urn:microsoft.com/office/officeart/2005/8/layout/radial3"/>
    <dgm:cxn modelId="{CE4B7EA0-DBF3-42D8-B333-1AE4FF62A1C2}" type="presParOf" srcId="{C8DF2FFD-EE85-4C0D-B0BC-9E7C3E52B4BB}" destId="{9C99A2AE-D145-4509-B13B-1208EEAC2839}" srcOrd="3" destOrd="0" presId="urn:microsoft.com/office/officeart/2005/8/layout/radial3"/>
    <dgm:cxn modelId="{2C986F79-8313-4E51-8F62-93097EDD7BC7}" type="presParOf" srcId="{C8DF2FFD-EE85-4C0D-B0BC-9E7C3E52B4BB}" destId="{C4A1475D-C55B-4023-988F-E52B9874F731}" srcOrd="4" destOrd="0" presId="urn:microsoft.com/office/officeart/2005/8/layout/radial3"/>
    <dgm:cxn modelId="{A029C39B-4F3C-49B4-BA07-5AFA383497B0}" type="presParOf" srcId="{C8DF2FFD-EE85-4C0D-B0BC-9E7C3E52B4BB}" destId="{094161AA-5019-481B-BC1A-F9929EB2EFE6}" srcOrd="5" destOrd="0" presId="urn:microsoft.com/office/officeart/2005/8/layout/radial3"/>
    <dgm:cxn modelId="{90232303-05F3-41FD-A372-BB6930696038}" type="presParOf" srcId="{C8DF2FFD-EE85-4C0D-B0BC-9E7C3E52B4BB}" destId="{CD0982F6-C358-479A-A14F-4208835FDC7E}" srcOrd="6" destOrd="0" presId="urn:microsoft.com/office/officeart/2005/8/layout/radial3"/>
    <dgm:cxn modelId="{D89CB210-325C-4B3E-9C22-3A198038F9AE}" type="presParOf" srcId="{C8DF2FFD-EE85-4C0D-B0BC-9E7C3E52B4BB}" destId="{E1FEB82A-3CDD-41B4-B8C6-6C6538B2FCAF}" srcOrd="7" destOrd="0" presId="urn:microsoft.com/office/officeart/2005/8/layout/radial3"/>
    <dgm:cxn modelId="{36A3BF08-AE12-4CA7-AC65-1BF3E6FEDF71}" type="presParOf" srcId="{C8DF2FFD-EE85-4C0D-B0BC-9E7C3E52B4BB}" destId="{B41FF08C-D4D2-4688-B0BF-F0F2D14CF36B}" srcOrd="8" destOrd="0" presId="urn:microsoft.com/office/officeart/2005/8/layout/radial3"/>
    <dgm:cxn modelId="{D6AB4751-5E35-4050-9FB4-E9C67519F04C}" type="presParOf" srcId="{C8DF2FFD-EE85-4C0D-B0BC-9E7C3E52B4BB}" destId="{644A5D8A-B800-4881-A64D-BD383B315BFE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7BE92-3F5F-4DEF-B931-CFF5DEED311D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46EC7F0-F639-492B-8DBF-ABF5A09A05BA}">
      <dgm:prSet phldrT="[Text]"/>
      <dgm:spPr/>
      <dgm:t>
        <a:bodyPr/>
        <a:lstStyle/>
        <a:p>
          <a:r>
            <a:rPr lang="en-GB" dirty="0"/>
            <a:t>Re-orientation of confused patients</a:t>
          </a:r>
        </a:p>
      </dgm:t>
    </dgm:pt>
    <dgm:pt modelId="{A33285F0-9CA8-449E-920C-51A958FE9161}" type="parTrans" cxnId="{FC550CE5-224A-4A8A-A7B3-19A0DEC2527E}">
      <dgm:prSet/>
      <dgm:spPr/>
      <dgm:t>
        <a:bodyPr/>
        <a:lstStyle/>
        <a:p>
          <a:endParaRPr lang="en-GB"/>
        </a:p>
      </dgm:t>
    </dgm:pt>
    <dgm:pt modelId="{DD4742A0-E1BB-4D6B-B0C2-B1288D9F0E82}" type="sibTrans" cxnId="{FC550CE5-224A-4A8A-A7B3-19A0DEC2527E}">
      <dgm:prSet/>
      <dgm:spPr/>
      <dgm:t>
        <a:bodyPr/>
        <a:lstStyle/>
        <a:p>
          <a:endParaRPr lang="en-GB"/>
        </a:p>
      </dgm:t>
    </dgm:pt>
    <dgm:pt modelId="{7C9CC71F-4AFF-4039-BD7E-D2F4C06359EB}">
      <dgm:prSet phldrT="[Text]" custT="1"/>
      <dgm:spPr/>
      <dgm:t>
        <a:bodyPr/>
        <a:lstStyle/>
        <a:p>
          <a:r>
            <a:rPr lang="en-GB" sz="1800" dirty="0"/>
            <a:t>Visual cues</a:t>
          </a:r>
        </a:p>
      </dgm:t>
    </dgm:pt>
    <dgm:pt modelId="{93634E86-812C-498E-89F3-73B72C2D3BE7}" type="parTrans" cxnId="{E692094A-A6B9-4A45-BF93-F89C51252ED4}">
      <dgm:prSet/>
      <dgm:spPr/>
      <dgm:t>
        <a:bodyPr/>
        <a:lstStyle/>
        <a:p>
          <a:endParaRPr lang="en-GB"/>
        </a:p>
      </dgm:t>
    </dgm:pt>
    <dgm:pt modelId="{64BB25AE-E452-462E-9260-67CEFEE250E1}" type="sibTrans" cxnId="{E692094A-A6B9-4A45-BF93-F89C51252ED4}">
      <dgm:prSet/>
      <dgm:spPr/>
      <dgm:t>
        <a:bodyPr/>
        <a:lstStyle/>
        <a:p>
          <a:endParaRPr lang="en-GB"/>
        </a:p>
      </dgm:t>
    </dgm:pt>
    <dgm:pt modelId="{B13EC2A3-F310-4EA4-B362-547AD1525BA4}">
      <dgm:prSet phldrT="[Text]" custT="1"/>
      <dgm:spPr/>
      <dgm:t>
        <a:bodyPr/>
        <a:lstStyle/>
        <a:p>
          <a:r>
            <a:rPr lang="en-GB" sz="1800" dirty="0"/>
            <a:t>Large clocks</a:t>
          </a:r>
        </a:p>
      </dgm:t>
    </dgm:pt>
    <dgm:pt modelId="{9B3853D2-3AFE-413B-9A14-386BF1ACF3B2}" type="parTrans" cxnId="{F2C7BD9B-BAC9-48DE-9290-ADD255DB9826}">
      <dgm:prSet/>
      <dgm:spPr/>
      <dgm:t>
        <a:bodyPr/>
        <a:lstStyle/>
        <a:p>
          <a:endParaRPr lang="en-GB"/>
        </a:p>
      </dgm:t>
    </dgm:pt>
    <dgm:pt modelId="{717831D3-1C71-4EBB-A74A-403B5301E4F3}" type="sibTrans" cxnId="{F2C7BD9B-BAC9-48DE-9290-ADD255DB9826}">
      <dgm:prSet/>
      <dgm:spPr/>
      <dgm:t>
        <a:bodyPr/>
        <a:lstStyle/>
        <a:p>
          <a:endParaRPr lang="en-GB"/>
        </a:p>
      </dgm:t>
    </dgm:pt>
    <dgm:pt modelId="{BE0821ED-7598-4324-BE66-3EC9E7E8C7AD}">
      <dgm:prSet phldrT="[Text]"/>
      <dgm:spPr/>
      <dgm:t>
        <a:bodyPr/>
        <a:lstStyle/>
        <a:p>
          <a:r>
            <a:rPr lang="en-GB" dirty="0"/>
            <a:t>Adequate lighting</a:t>
          </a:r>
        </a:p>
      </dgm:t>
    </dgm:pt>
    <dgm:pt modelId="{DAA88EA3-F0BB-44FA-8C65-90A86700BCAB}" type="parTrans" cxnId="{DECE50C0-938B-4B3F-88EB-275DF8501C7A}">
      <dgm:prSet/>
      <dgm:spPr/>
      <dgm:t>
        <a:bodyPr/>
        <a:lstStyle/>
        <a:p>
          <a:endParaRPr lang="en-GB"/>
        </a:p>
      </dgm:t>
    </dgm:pt>
    <dgm:pt modelId="{E7B458AD-E4E2-45BE-A151-E5987B761D80}" type="sibTrans" cxnId="{DECE50C0-938B-4B3F-88EB-275DF8501C7A}">
      <dgm:prSet/>
      <dgm:spPr/>
      <dgm:t>
        <a:bodyPr/>
        <a:lstStyle/>
        <a:p>
          <a:endParaRPr lang="en-GB"/>
        </a:p>
      </dgm:t>
    </dgm:pt>
    <dgm:pt modelId="{03AC45E1-75F5-46B2-BCFD-575334B42F59}">
      <dgm:prSet phldrT="[Text]" custT="1"/>
      <dgm:spPr/>
      <dgm:t>
        <a:bodyPr/>
        <a:lstStyle/>
        <a:p>
          <a:r>
            <a:rPr lang="en-GB" sz="1800" dirty="0"/>
            <a:t>Brighter bulbs</a:t>
          </a:r>
        </a:p>
      </dgm:t>
    </dgm:pt>
    <dgm:pt modelId="{0EB3959A-9C8D-4093-AA50-D04F5F919B14}" type="parTrans" cxnId="{DB929242-8F6A-49E6-9938-33D1C028EFEF}">
      <dgm:prSet/>
      <dgm:spPr/>
      <dgm:t>
        <a:bodyPr/>
        <a:lstStyle/>
        <a:p>
          <a:endParaRPr lang="en-GB"/>
        </a:p>
      </dgm:t>
    </dgm:pt>
    <dgm:pt modelId="{81A63828-9C3D-40D0-92FA-2E2ED2725B4F}" type="sibTrans" cxnId="{DB929242-8F6A-49E6-9938-33D1C028EFEF}">
      <dgm:prSet/>
      <dgm:spPr/>
      <dgm:t>
        <a:bodyPr/>
        <a:lstStyle/>
        <a:p>
          <a:endParaRPr lang="en-GB"/>
        </a:p>
      </dgm:t>
    </dgm:pt>
    <dgm:pt modelId="{AD81AE5A-3609-4C73-B230-A0F5348E3B95}">
      <dgm:prSet phldrT="[Text]" custT="1"/>
      <dgm:spPr/>
      <dgm:t>
        <a:bodyPr/>
        <a:lstStyle/>
        <a:p>
          <a:r>
            <a:rPr lang="en-GB" sz="1800" dirty="0"/>
            <a:t>Night lights</a:t>
          </a:r>
        </a:p>
      </dgm:t>
    </dgm:pt>
    <dgm:pt modelId="{75CDB584-9FDA-4412-BB7B-C3B5D48312EF}" type="parTrans" cxnId="{6FF8493E-6CF3-4B9D-BB97-4F5898DBC4C3}">
      <dgm:prSet/>
      <dgm:spPr/>
      <dgm:t>
        <a:bodyPr/>
        <a:lstStyle/>
        <a:p>
          <a:endParaRPr lang="en-GB"/>
        </a:p>
      </dgm:t>
    </dgm:pt>
    <dgm:pt modelId="{FF2DAF7F-7B84-4DBC-B7D7-5E42FA9FE30A}" type="sibTrans" cxnId="{6FF8493E-6CF3-4B9D-BB97-4F5898DBC4C3}">
      <dgm:prSet/>
      <dgm:spPr/>
      <dgm:t>
        <a:bodyPr/>
        <a:lstStyle/>
        <a:p>
          <a:endParaRPr lang="en-GB"/>
        </a:p>
      </dgm:t>
    </dgm:pt>
    <dgm:pt modelId="{83AC54D2-62CD-4F81-8F75-006B66BA7AEF}">
      <dgm:prSet phldrT="[Text]"/>
      <dgm:spPr/>
      <dgm:t>
        <a:bodyPr/>
        <a:lstStyle/>
        <a:p>
          <a:r>
            <a:rPr lang="en-GB" dirty="0"/>
            <a:t>Flooring</a:t>
          </a:r>
        </a:p>
      </dgm:t>
    </dgm:pt>
    <dgm:pt modelId="{E41AA451-3009-4140-8DC2-5321EC54F6BD}" type="parTrans" cxnId="{8ADA966C-317F-4A71-8A6C-187CCEFCA963}">
      <dgm:prSet/>
      <dgm:spPr/>
      <dgm:t>
        <a:bodyPr/>
        <a:lstStyle/>
        <a:p>
          <a:endParaRPr lang="en-GB"/>
        </a:p>
      </dgm:t>
    </dgm:pt>
    <dgm:pt modelId="{9860899E-F36D-4DC5-BBA4-080CAF5606ED}" type="sibTrans" cxnId="{8ADA966C-317F-4A71-8A6C-187CCEFCA963}">
      <dgm:prSet/>
      <dgm:spPr/>
      <dgm:t>
        <a:bodyPr/>
        <a:lstStyle/>
        <a:p>
          <a:endParaRPr lang="en-GB"/>
        </a:p>
      </dgm:t>
    </dgm:pt>
    <dgm:pt modelId="{38B7EE56-DDFB-483D-8EB2-9000E9E7B18D}">
      <dgm:prSet phldrT="[Text]" custT="1"/>
      <dgm:spPr/>
      <dgm:t>
        <a:bodyPr/>
        <a:lstStyle/>
        <a:p>
          <a:r>
            <a:rPr lang="en-GB" sz="1600" dirty="0"/>
            <a:t>No colour changes among rooms</a:t>
          </a:r>
        </a:p>
      </dgm:t>
    </dgm:pt>
    <dgm:pt modelId="{2F3F7A64-48A5-4A5B-A42E-09F78B9C59A4}" type="parTrans" cxnId="{5687DB36-FA68-4CE4-AC7D-F85F77CCCE46}">
      <dgm:prSet/>
      <dgm:spPr/>
      <dgm:t>
        <a:bodyPr/>
        <a:lstStyle/>
        <a:p>
          <a:endParaRPr lang="en-GB"/>
        </a:p>
      </dgm:t>
    </dgm:pt>
    <dgm:pt modelId="{1AB49337-3D25-43A7-9EE0-90CC35E986B9}" type="sibTrans" cxnId="{5687DB36-FA68-4CE4-AC7D-F85F77CCCE46}">
      <dgm:prSet/>
      <dgm:spPr/>
      <dgm:t>
        <a:bodyPr/>
        <a:lstStyle/>
        <a:p>
          <a:endParaRPr lang="en-GB"/>
        </a:p>
      </dgm:t>
    </dgm:pt>
    <dgm:pt modelId="{724F7FF3-356B-40CF-A5BA-5DDD91C07930}">
      <dgm:prSet phldrT="[Text]" custT="1"/>
      <dgm:spPr/>
      <dgm:t>
        <a:bodyPr/>
        <a:lstStyle/>
        <a:p>
          <a:r>
            <a:rPr lang="en-GB" sz="1600" dirty="0"/>
            <a:t>Make stairs bright &amp; different from walls</a:t>
          </a:r>
        </a:p>
      </dgm:t>
    </dgm:pt>
    <dgm:pt modelId="{82405926-B17A-4F05-A2A1-EB8D3251BC7F}" type="parTrans" cxnId="{547D3A6A-F892-4CF6-8FD0-96D7978B26D1}">
      <dgm:prSet/>
      <dgm:spPr/>
      <dgm:t>
        <a:bodyPr/>
        <a:lstStyle/>
        <a:p>
          <a:endParaRPr lang="en-GB"/>
        </a:p>
      </dgm:t>
    </dgm:pt>
    <dgm:pt modelId="{7928B55A-CBE8-4527-A596-61A5092FAAE7}" type="sibTrans" cxnId="{547D3A6A-F892-4CF6-8FD0-96D7978B26D1}">
      <dgm:prSet/>
      <dgm:spPr/>
      <dgm:t>
        <a:bodyPr/>
        <a:lstStyle/>
        <a:p>
          <a:endParaRPr lang="en-GB"/>
        </a:p>
      </dgm:t>
    </dgm:pt>
    <dgm:pt modelId="{F11C8989-940A-4F73-A68B-472CC96EC349}">
      <dgm:prSet phldrT="[Text]" custT="1"/>
      <dgm:spPr/>
      <dgm:t>
        <a:bodyPr/>
        <a:lstStyle/>
        <a:p>
          <a:r>
            <a:rPr lang="en-GB" sz="1600" dirty="0"/>
            <a:t>Avoid blue or green, shiny floor or speckled pattern</a:t>
          </a:r>
        </a:p>
      </dgm:t>
    </dgm:pt>
    <dgm:pt modelId="{5934D819-0C19-4E34-BD01-8C4835501517}" type="parTrans" cxnId="{4AED3B33-F562-420A-91F6-7EF06343D109}">
      <dgm:prSet/>
      <dgm:spPr/>
      <dgm:t>
        <a:bodyPr/>
        <a:lstStyle/>
        <a:p>
          <a:endParaRPr lang="en-GB"/>
        </a:p>
      </dgm:t>
    </dgm:pt>
    <dgm:pt modelId="{9839E0EB-E2BB-4D53-A064-57A56FF7F97F}" type="sibTrans" cxnId="{4AED3B33-F562-420A-91F6-7EF06343D109}">
      <dgm:prSet/>
      <dgm:spPr/>
      <dgm:t>
        <a:bodyPr/>
        <a:lstStyle/>
        <a:p>
          <a:endParaRPr lang="en-GB"/>
        </a:p>
      </dgm:t>
    </dgm:pt>
    <dgm:pt modelId="{3B8A1FD4-5202-45AC-81DB-4FA5CB5DFC3B}">
      <dgm:prSet/>
      <dgm:spPr/>
      <dgm:t>
        <a:bodyPr/>
        <a:lstStyle/>
        <a:p>
          <a:r>
            <a:rPr lang="en-GB" dirty="0"/>
            <a:t>Walking aids</a:t>
          </a:r>
        </a:p>
      </dgm:t>
    </dgm:pt>
    <dgm:pt modelId="{7296A27B-D7E6-4EA6-8A36-C9A7B2900B6E}" type="parTrans" cxnId="{6CF659C5-BCC5-4CEF-A210-062B97DCA079}">
      <dgm:prSet/>
      <dgm:spPr/>
      <dgm:t>
        <a:bodyPr/>
        <a:lstStyle/>
        <a:p>
          <a:endParaRPr lang="en-GB"/>
        </a:p>
      </dgm:t>
    </dgm:pt>
    <dgm:pt modelId="{F2DF39D3-EB94-4691-93F7-D53AE8ADDF55}" type="sibTrans" cxnId="{6CF659C5-BCC5-4CEF-A210-062B97DCA079}">
      <dgm:prSet/>
      <dgm:spPr/>
      <dgm:t>
        <a:bodyPr/>
        <a:lstStyle/>
        <a:p>
          <a:endParaRPr lang="en-GB"/>
        </a:p>
      </dgm:t>
    </dgm:pt>
    <dgm:pt modelId="{DC5712F5-26D7-4BAF-87C9-151E58CE76DC}">
      <dgm:prSet/>
      <dgm:spPr/>
      <dgm:t>
        <a:bodyPr/>
        <a:lstStyle/>
        <a:p>
          <a:r>
            <a:rPr lang="en-GB" dirty="0"/>
            <a:t>Make safe outside areas</a:t>
          </a:r>
        </a:p>
      </dgm:t>
    </dgm:pt>
    <dgm:pt modelId="{761B7C3D-50DA-4342-9225-696D44EACD6E}" type="parTrans" cxnId="{673C9462-553D-4799-B778-D7FB6C7FE484}">
      <dgm:prSet/>
      <dgm:spPr/>
      <dgm:t>
        <a:bodyPr/>
        <a:lstStyle/>
        <a:p>
          <a:endParaRPr lang="en-GB"/>
        </a:p>
      </dgm:t>
    </dgm:pt>
    <dgm:pt modelId="{D42B0870-C961-4E2B-9932-A7BE8FD39060}" type="sibTrans" cxnId="{673C9462-553D-4799-B778-D7FB6C7FE484}">
      <dgm:prSet/>
      <dgm:spPr/>
      <dgm:t>
        <a:bodyPr/>
        <a:lstStyle/>
        <a:p>
          <a:endParaRPr lang="en-GB"/>
        </a:p>
      </dgm:t>
    </dgm:pt>
    <dgm:pt modelId="{53FD09C8-2E7E-45D0-A2FB-846971227320}">
      <dgm:prSet custT="1"/>
      <dgm:spPr/>
      <dgm:t>
        <a:bodyPr/>
        <a:lstStyle/>
        <a:p>
          <a:r>
            <a:rPr lang="en-GB" sz="1800" dirty="0"/>
            <a:t>Ensure easy reach to patient</a:t>
          </a:r>
        </a:p>
      </dgm:t>
    </dgm:pt>
    <dgm:pt modelId="{0DCA0471-AC88-4668-BE20-7E2B966BB975}" type="parTrans" cxnId="{3780FF79-2506-41AE-A043-039E66A44DBF}">
      <dgm:prSet/>
      <dgm:spPr/>
      <dgm:t>
        <a:bodyPr/>
        <a:lstStyle/>
        <a:p>
          <a:endParaRPr lang="en-GB"/>
        </a:p>
      </dgm:t>
    </dgm:pt>
    <dgm:pt modelId="{35268EEC-203B-436C-945A-CCA0D4EE86E7}" type="sibTrans" cxnId="{3780FF79-2506-41AE-A043-039E66A44DBF}">
      <dgm:prSet/>
      <dgm:spPr/>
      <dgm:t>
        <a:bodyPr/>
        <a:lstStyle/>
        <a:p>
          <a:endParaRPr lang="en-GB"/>
        </a:p>
      </dgm:t>
    </dgm:pt>
    <dgm:pt modelId="{30E5A4D4-9B50-4CEC-9C38-9A2B215ADADA}">
      <dgm:prSet custT="1"/>
      <dgm:spPr/>
      <dgm:t>
        <a:bodyPr/>
        <a:lstStyle/>
        <a:p>
          <a:r>
            <a:rPr lang="en-GB" sz="1800" dirty="0"/>
            <a:t>Regular safety checks</a:t>
          </a:r>
        </a:p>
      </dgm:t>
    </dgm:pt>
    <dgm:pt modelId="{6332561B-39ED-4A37-8A1E-ED2F066D7F27}" type="parTrans" cxnId="{85B13762-18B1-400C-B879-B3C34DEA7685}">
      <dgm:prSet/>
      <dgm:spPr/>
      <dgm:t>
        <a:bodyPr/>
        <a:lstStyle/>
        <a:p>
          <a:endParaRPr lang="en-GB"/>
        </a:p>
      </dgm:t>
    </dgm:pt>
    <dgm:pt modelId="{B8A4E085-995A-4E3D-8F0E-7B9BF5D79B3D}" type="sibTrans" cxnId="{85B13762-18B1-400C-B879-B3C34DEA7685}">
      <dgm:prSet/>
      <dgm:spPr/>
      <dgm:t>
        <a:bodyPr/>
        <a:lstStyle/>
        <a:p>
          <a:endParaRPr lang="en-GB"/>
        </a:p>
      </dgm:t>
    </dgm:pt>
    <dgm:pt modelId="{638E316D-AF9E-4B5C-B6F5-252EBBA6E6D0}">
      <dgm:prSet custT="1"/>
      <dgm:spPr/>
      <dgm:t>
        <a:bodyPr/>
        <a:lstStyle/>
        <a:p>
          <a:r>
            <a:rPr lang="en-GB" sz="1800" dirty="0"/>
            <a:t>Avoid uneven areas</a:t>
          </a:r>
        </a:p>
      </dgm:t>
    </dgm:pt>
    <dgm:pt modelId="{89B99EAA-3E36-4E82-B716-D16972903EC2}" type="parTrans" cxnId="{8E1D97C0-E513-4902-A2EB-558C0AFB7F33}">
      <dgm:prSet/>
      <dgm:spPr/>
      <dgm:t>
        <a:bodyPr/>
        <a:lstStyle/>
        <a:p>
          <a:endParaRPr lang="en-GB"/>
        </a:p>
      </dgm:t>
    </dgm:pt>
    <dgm:pt modelId="{7FDB5161-8184-4BD0-8D4F-60AD0FC8ECD4}" type="sibTrans" cxnId="{8E1D97C0-E513-4902-A2EB-558C0AFB7F33}">
      <dgm:prSet/>
      <dgm:spPr/>
      <dgm:t>
        <a:bodyPr/>
        <a:lstStyle/>
        <a:p>
          <a:endParaRPr lang="en-GB"/>
        </a:p>
      </dgm:t>
    </dgm:pt>
    <dgm:pt modelId="{363239E8-EE3A-4866-AFA2-A2A1C52BDF44}">
      <dgm:prSet/>
      <dgm:spPr/>
      <dgm:t>
        <a:bodyPr/>
        <a:lstStyle/>
        <a:p>
          <a:r>
            <a:rPr lang="en-GB" dirty="0"/>
            <a:t>Bed Rails</a:t>
          </a:r>
        </a:p>
      </dgm:t>
    </dgm:pt>
    <dgm:pt modelId="{75838D62-D2FA-43AA-9518-20038197E423}" type="parTrans" cxnId="{7FCEDC7F-4E1E-41DF-9BDC-D1C7EF191AF0}">
      <dgm:prSet/>
      <dgm:spPr/>
      <dgm:t>
        <a:bodyPr/>
        <a:lstStyle/>
        <a:p>
          <a:endParaRPr lang="en-GB"/>
        </a:p>
      </dgm:t>
    </dgm:pt>
    <dgm:pt modelId="{322BD898-7567-44B1-80D3-6A0D7B7A220C}" type="sibTrans" cxnId="{7FCEDC7F-4E1E-41DF-9BDC-D1C7EF191AF0}">
      <dgm:prSet/>
      <dgm:spPr/>
      <dgm:t>
        <a:bodyPr/>
        <a:lstStyle/>
        <a:p>
          <a:endParaRPr lang="en-GB"/>
        </a:p>
      </dgm:t>
    </dgm:pt>
    <dgm:pt modelId="{3945C3A9-A8FD-4A71-BCC2-40C26FCA85A3}">
      <dgm:prSet custT="1"/>
      <dgm:spPr/>
      <dgm:t>
        <a:bodyPr/>
        <a:lstStyle/>
        <a:p>
          <a:r>
            <a:rPr lang="en-GB" sz="1600" dirty="0"/>
            <a:t>Avoid using for people that are well mobile, </a:t>
          </a:r>
          <a:r>
            <a:rPr lang="en-GB" sz="1600" dirty="0" err="1"/>
            <a:t>esp</a:t>
          </a:r>
          <a:r>
            <a:rPr lang="en-GB" sz="1600" dirty="0"/>
            <a:t> those who are confused enough to climb over them</a:t>
          </a:r>
        </a:p>
      </dgm:t>
    </dgm:pt>
    <dgm:pt modelId="{B4EA4D05-7D63-461A-BF7F-FE14A2C3FC1D}" type="parTrans" cxnId="{6F6B9D19-5E4B-42D3-AB2F-79365DF2437D}">
      <dgm:prSet/>
      <dgm:spPr/>
      <dgm:t>
        <a:bodyPr/>
        <a:lstStyle/>
        <a:p>
          <a:endParaRPr lang="en-GB"/>
        </a:p>
      </dgm:t>
    </dgm:pt>
    <dgm:pt modelId="{10B9620C-46A2-4583-A340-478502425004}" type="sibTrans" cxnId="{6F6B9D19-5E4B-42D3-AB2F-79365DF2437D}">
      <dgm:prSet/>
      <dgm:spPr/>
      <dgm:t>
        <a:bodyPr/>
        <a:lstStyle/>
        <a:p>
          <a:endParaRPr lang="en-GB"/>
        </a:p>
      </dgm:t>
    </dgm:pt>
    <dgm:pt modelId="{6C4A2B26-C8ED-46EB-8954-9FD16385D6BD}" type="pres">
      <dgm:prSet presAssocID="{C487BE92-3F5F-4DEF-B931-CFF5DEED311D}" presName="Name0" presStyleCnt="0">
        <dgm:presLayoutVars>
          <dgm:dir/>
          <dgm:animLvl val="lvl"/>
          <dgm:resizeHandles val="exact"/>
        </dgm:presLayoutVars>
      </dgm:prSet>
      <dgm:spPr/>
    </dgm:pt>
    <dgm:pt modelId="{FCFB0A23-69E2-429D-A086-CDAAFBE071D8}" type="pres">
      <dgm:prSet presAssocID="{946EC7F0-F639-492B-8DBF-ABF5A09A05BA}" presName="linNode" presStyleCnt="0"/>
      <dgm:spPr/>
    </dgm:pt>
    <dgm:pt modelId="{D4A6F137-0E09-45B0-ADBB-C7868F5AE28A}" type="pres">
      <dgm:prSet presAssocID="{946EC7F0-F639-492B-8DBF-ABF5A09A05B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AEE4287-5CC6-4694-979E-72D0A896B12C}" type="pres">
      <dgm:prSet presAssocID="{946EC7F0-F639-492B-8DBF-ABF5A09A05BA}" presName="descendantText" presStyleLbl="alignAccFollowNode1" presStyleIdx="0" presStyleCnt="6">
        <dgm:presLayoutVars>
          <dgm:bulletEnabled val="1"/>
        </dgm:presLayoutVars>
      </dgm:prSet>
      <dgm:spPr/>
    </dgm:pt>
    <dgm:pt modelId="{F1E8A6FC-B145-485A-8BA7-4DE828F04C94}" type="pres">
      <dgm:prSet presAssocID="{DD4742A0-E1BB-4D6B-B0C2-B1288D9F0E82}" presName="sp" presStyleCnt="0"/>
      <dgm:spPr/>
    </dgm:pt>
    <dgm:pt modelId="{B4D6F9DC-2F08-4CA4-82CB-B324DEF58536}" type="pres">
      <dgm:prSet presAssocID="{BE0821ED-7598-4324-BE66-3EC9E7E8C7AD}" presName="linNode" presStyleCnt="0"/>
      <dgm:spPr/>
    </dgm:pt>
    <dgm:pt modelId="{B7A81BFA-3429-431C-A696-5ACEB89F2292}" type="pres">
      <dgm:prSet presAssocID="{BE0821ED-7598-4324-BE66-3EC9E7E8C7AD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1CF37FB0-9DF0-4D76-B0AD-071446C50BB2}" type="pres">
      <dgm:prSet presAssocID="{BE0821ED-7598-4324-BE66-3EC9E7E8C7AD}" presName="descendantText" presStyleLbl="alignAccFollowNode1" presStyleIdx="1" presStyleCnt="6">
        <dgm:presLayoutVars>
          <dgm:bulletEnabled val="1"/>
        </dgm:presLayoutVars>
      </dgm:prSet>
      <dgm:spPr/>
    </dgm:pt>
    <dgm:pt modelId="{63E23CEB-50D2-4119-92A3-F5FD009A2E9D}" type="pres">
      <dgm:prSet presAssocID="{E7B458AD-E4E2-45BE-A151-E5987B761D80}" presName="sp" presStyleCnt="0"/>
      <dgm:spPr/>
    </dgm:pt>
    <dgm:pt modelId="{86EB7F7F-6450-4437-91E9-6AD5EB234414}" type="pres">
      <dgm:prSet presAssocID="{83AC54D2-62CD-4F81-8F75-006B66BA7AEF}" presName="linNode" presStyleCnt="0"/>
      <dgm:spPr/>
    </dgm:pt>
    <dgm:pt modelId="{7CFBF563-BE02-461A-AAD6-18C55B806030}" type="pres">
      <dgm:prSet presAssocID="{83AC54D2-62CD-4F81-8F75-006B66BA7AEF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B8A0CB99-FBA0-4BF3-AEC9-43346E8E2EFC}" type="pres">
      <dgm:prSet presAssocID="{83AC54D2-62CD-4F81-8F75-006B66BA7AEF}" presName="descendantText" presStyleLbl="alignAccFollowNode1" presStyleIdx="2" presStyleCnt="6">
        <dgm:presLayoutVars>
          <dgm:bulletEnabled val="1"/>
        </dgm:presLayoutVars>
      </dgm:prSet>
      <dgm:spPr/>
    </dgm:pt>
    <dgm:pt modelId="{D2950FD0-A2AC-4649-84C6-BE17D1DB6F32}" type="pres">
      <dgm:prSet presAssocID="{9860899E-F36D-4DC5-BBA4-080CAF5606ED}" presName="sp" presStyleCnt="0"/>
      <dgm:spPr/>
    </dgm:pt>
    <dgm:pt modelId="{4A934A3A-3B93-489C-A7DA-150770134E2E}" type="pres">
      <dgm:prSet presAssocID="{3B8A1FD4-5202-45AC-81DB-4FA5CB5DFC3B}" presName="linNode" presStyleCnt="0"/>
      <dgm:spPr/>
    </dgm:pt>
    <dgm:pt modelId="{E5B054EE-511F-478E-BB56-9A9C86A8C724}" type="pres">
      <dgm:prSet presAssocID="{3B8A1FD4-5202-45AC-81DB-4FA5CB5DFC3B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E2DF1FB-0AE0-40D3-984F-AD79862DE31B}" type="pres">
      <dgm:prSet presAssocID="{3B8A1FD4-5202-45AC-81DB-4FA5CB5DFC3B}" presName="descendantText" presStyleLbl="alignAccFollowNode1" presStyleIdx="3" presStyleCnt="6">
        <dgm:presLayoutVars>
          <dgm:bulletEnabled val="1"/>
        </dgm:presLayoutVars>
      </dgm:prSet>
      <dgm:spPr/>
    </dgm:pt>
    <dgm:pt modelId="{9F6C41A1-EC10-47FD-90B5-E28BBAFD4903}" type="pres">
      <dgm:prSet presAssocID="{F2DF39D3-EB94-4691-93F7-D53AE8ADDF55}" presName="sp" presStyleCnt="0"/>
      <dgm:spPr/>
    </dgm:pt>
    <dgm:pt modelId="{99022F47-D5EE-4047-8942-6EFF393511BD}" type="pres">
      <dgm:prSet presAssocID="{363239E8-EE3A-4866-AFA2-A2A1C52BDF44}" presName="linNode" presStyleCnt="0"/>
      <dgm:spPr/>
    </dgm:pt>
    <dgm:pt modelId="{4F8E645D-499B-41D1-ADC7-2AECF94DACF1}" type="pres">
      <dgm:prSet presAssocID="{363239E8-EE3A-4866-AFA2-A2A1C52BDF44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7F1869C2-3897-44AE-BB33-9228570BF7ED}" type="pres">
      <dgm:prSet presAssocID="{363239E8-EE3A-4866-AFA2-A2A1C52BDF44}" presName="descendantText" presStyleLbl="alignAccFollowNode1" presStyleIdx="4" presStyleCnt="6">
        <dgm:presLayoutVars>
          <dgm:bulletEnabled val="1"/>
        </dgm:presLayoutVars>
      </dgm:prSet>
      <dgm:spPr/>
    </dgm:pt>
    <dgm:pt modelId="{C909170E-C6DA-4EF1-B2E9-B9AD40D6508B}" type="pres">
      <dgm:prSet presAssocID="{322BD898-7567-44B1-80D3-6A0D7B7A220C}" presName="sp" presStyleCnt="0"/>
      <dgm:spPr/>
    </dgm:pt>
    <dgm:pt modelId="{EE01255E-BD41-4B1F-927B-001A2C972827}" type="pres">
      <dgm:prSet presAssocID="{DC5712F5-26D7-4BAF-87C9-151E58CE76DC}" presName="linNode" presStyleCnt="0"/>
      <dgm:spPr/>
    </dgm:pt>
    <dgm:pt modelId="{37920EF8-BB0B-40F9-9109-72D7A5F71E35}" type="pres">
      <dgm:prSet presAssocID="{DC5712F5-26D7-4BAF-87C9-151E58CE76DC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026B1733-0D83-486A-85D6-BEC1BD98F404}" type="pres">
      <dgm:prSet presAssocID="{DC5712F5-26D7-4BAF-87C9-151E58CE76D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6F6B9D19-5E4B-42D3-AB2F-79365DF2437D}" srcId="{363239E8-EE3A-4866-AFA2-A2A1C52BDF44}" destId="{3945C3A9-A8FD-4A71-BCC2-40C26FCA85A3}" srcOrd="0" destOrd="0" parTransId="{B4EA4D05-7D63-461A-BF7F-FE14A2C3FC1D}" sibTransId="{10B9620C-46A2-4583-A340-478502425004}"/>
    <dgm:cxn modelId="{4AED3B33-F562-420A-91F6-7EF06343D109}" srcId="{83AC54D2-62CD-4F81-8F75-006B66BA7AEF}" destId="{F11C8989-940A-4F73-A68B-472CC96EC349}" srcOrd="2" destOrd="0" parTransId="{5934D819-0C19-4E34-BD01-8C4835501517}" sibTransId="{9839E0EB-E2BB-4D53-A064-57A56FF7F97F}"/>
    <dgm:cxn modelId="{5687DB36-FA68-4CE4-AC7D-F85F77CCCE46}" srcId="{83AC54D2-62CD-4F81-8F75-006B66BA7AEF}" destId="{38B7EE56-DDFB-483D-8EB2-9000E9E7B18D}" srcOrd="0" destOrd="0" parTransId="{2F3F7A64-48A5-4A5B-A42E-09F78B9C59A4}" sibTransId="{1AB49337-3D25-43A7-9EE0-90CC35E986B9}"/>
    <dgm:cxn modelId="{6FF8493E-6CF3-4B9D-BB97-4F5898DBC4C3}" srcId="{BE0821ED-7598-4324-BE66-3EC9E7E8C7AD}" destId="{AD81AE5A-3609-4C73-B230-A0F5348E3B95}" srcOrd="1" destOrd="0" parTransId="{75CDB584-9FDA-4412-BB7B-C3B5D48312EF}" sibTransId="{FF2DAF7F-7B84-4DBC-B7D7-5E42FA9FE30A}"/>
    <dgm:cxn modelId="{44085B5C-9F76-4ED5-9755-BA3CF5915614}" type="presOf" srcId="{3B8A1FD4-5202-45AC-81DB-4FA5CB5DFC3B}" destId="{E5B054EE-511F-478E-BB56-9A9C86A8C724}" srcOrd="0" destOrd="0" presId="urn:microsoft.com/office/officeart/2005/8/layout/vList5"/>
    <dgm:cxn modelId="{0F3F7B60-CA0F-4AA7-AD5E-5783BEF8DE68}" type="presOf" srcId="{AD81AE5A-3609-4C73-B230-A0F5348E3B95}" destId="{1CF37FB0-9DF0-4D76-B0AD-071446C50BB2}" srcOrd="0" destOrd="1" presId="urn:microsoft.com/office/officeart/2005/8/layout/vList5"/>
    <dgm:cxn modelId="{F88C8960-89B2-4CDE-9B75-51841C3F0E94}" type="presOf" srcId="{363239E8-EE3A-4866-AFA2-A2A1C52BDF44}" destId="{4F8E645D-499B-41D1-ADC7-2AECF94DACF1}" srcOrd="0" destOrd="0" presId="urn:microsoft.com/office/officeart/2005/8/layout/vList5"/>
    <dgm:cxn modelId="{85B13762-18B1-400C-B879-B3C34DEA7685}" srcId="{3B8A1FD4-5202-45AC-81DB-4FA5CB5DFC3B}" destId="{30E5A4D4-9B50-4CEC-9C38-9A2B215ADADA}" srcOrd="1" destOrd="0" parTransId="{6332561B-39ED-4A37-8A1E-ED2F066D7F27}" sibTransId="{B8A4E085-995A-4E3D-8F0E-7B9BF5D79B3D}"/>
    <dgm:cxn modelId="{DB929242-8F6A-49E6-9938-33D1C028EFEF}" srcId="{BE0821ED-7598-4324-BE66-3EC9E7E8C7AD}" destId="{03AC45E1-75F5-46B2-BCFD-575334B42F59}" srcOrd="0" destOrd="0" parTransId="{0EB3959A-9C8D-4093-AA50-D04F5F919B14}" sibTransId="{81A63828-9C3D-40D0-92FA-2E2ED2725B4F}"/>
    <dgm:cxn modelId="{673C9462-553D-4799-B778-D7FB6C7FE484}" srcId="{C487BE92-3F5F-4DEF-B931-CFF5DEED311D}" destId="{DC5712F5-26D7-4BAF-87C9-151E58CE76DC}" srcOrd="5" destOrd="0" parTransId="{761B7C3D-50DA-4342-9225-696D44EACD6E}" sibTransId="{D42B0870-C961-4E2B-9932-A7BE8FD39060}"/>
    <dgm:cxn modelId="{25E85D47-5E6B-46BF-BD2C-01EED7AEF67E}" type="presOf" srcId="{DC5712F5-26D7-4BAF-87C9-151E58CE76DC}" destId="{37920EF8-BB0B-40F9-9109-72D7A5F71E35}" srcOrd="0" destOrd="0" presId="urn:microsoft.com/office/officeart/2005/8/layout/vList5"/>
    <dgm:cxn modelId="{E692094A-A6B9-4A45-BF93-F89C51252ED4}" srcId="{946EC7F0-F639-492B-8DBF-ABF5A09A05BA}" destId="{7C9CC71F-4AFF-4039-BD7E-D2F4C06359EB}" srcOrd="0" destOrd="0" parTransId="{93634E86-812C-498E-89F3-73B72C2D3BE7}" sibTransId="{64BB25AE-E452-462E-9260-67CEFEE250E1}"/>
    <dgm:cxn modelId="{547D3A6A-F892-4CF6-8FD0-96D7978B26D1}" srcId="{83AC54D2-62CD-4F81-8F75-006B66BA7AEF}" destId="{724F7FF3-356B-40CF-A5BA-5DDD91C07930}" srcOrd="1" destOrd="0" parTransId="{82405926-B17A-4F05-A2A1-EB8D3251BC7F}" sibTransId="{7928B55A-CBE8-4527-A596-61A5092FAAE7}"/>
    <dgm:cxn modelId="{8ADA966C-317F-4A71-8A6C-187CCEFCA963}" srcId="{C487BE92-3F5F-4DEF-B931-CFF5DEED311D}" destId="{83AC54D2-62CD-4F81-8F75-006B66BA7AEF}" srcOrd="2" destOrd="0" parTransId="{E41AA451-3009-4140-8DC2-5321EC54F6BD}" sibTransId="{9860899E-F36D-4DC5-BBA4-080CAF5606ED}"/>
    <dgm:cxn modelId="{FE180573-F012-402B-B1F1-40C024BE88E2}" type="presOf" srcId="{83AC54D2-62CD-4F81-8F75-006B66BA7AEF}" destId="{7CFBF563-BE02-461A-AAD6-18C55B806030}" srcOrd="0" destOrd="0" presId="urn:microsoft.com/office/officeart/2005/8/layout/vList5"/>
    <dgm:cxn modelId="{35ED9653-A61B-429D-BA4F-CDE4DC62A224}" type="presOf" srcId="{38B7EE56-DDFB-483D-8EB2-9000E9E7B18D}" destId="{B8A0CB99-FBA0-4BF3-AEC9-43346E8E2EFC}" srcOrd="0" destOrd="0" presId="urn:microsoft.com/office/officeart/2005/8/layout/vList5"/>
    <dgm:cxn modelId="{3780FF79-2506-41AE-A043-039E66A44DBF}" srcId="{3B8A1FD4-5202-45AC-81DB-4FA5CB5DFC3B}" destId="{53FD09C8-2E7E-45D0-A2FB-846971227320}" srcOrd="0" destOrd="0" parTransId="{0DCA0471-AC88-4668-BE20-7E2B966BB975}" sibTransId="{35268EEC-203B-436C-945A-CCA0D4EE86E7}"/>
    <dgm:cxn modelId="{9BE52B7A-1FC6-4BE5-873A-A4E9863F38F8}" type="presOf" srcId="{30E5A4D4-9B50-4CEC-9C38-9A2B215ADADA}" destId="{DE2DF1FB-0AE0-40D3-984F-AD79862DE31B}" srcOrd="0" destOrd="1" presId="urn:microsoft.com/office/officeart/2005/8/layout/vList5"/>
    <dgm:cxn modelId="{FE02AE7B-2F7E-4158-B292-ED3EED660A36}" type="presOf" srcId="{BE0821ED-7598-4324-BE66-3EC9E7E8C7AD}" destId="{B7A81BFA-3429-431C-A696-5ACEB89F2292}" srcOrd="0" destOrd="0" presId="urn:microsoft.com/office/officeart/2005/8/layout/vList5"/>
    <dgm:cxn modelId="{7FCEDC7F-4E1E-41DF-9BDC-D1C7EF191AF0}" srcId="{C487BE92-3F5F-4DEF-B931-CFF5DEED311D}" destId="{363239E8-EE3A-4866-AFA2-A2A1C52BDF44}" srcOrd="4" destOrd="0" parTransId="{75838D62-D2FA-43AA-9518-20038197E423}" sibTransId="{322BD898-7567-44B1-80D3-6A0D7B7A220C}"/>
    <dgm:cxn modelId="{4DEEFB7F-3723-4FA0-9A48-0474207EC2CB}" type="presOf" srcId="{B13EC2A3-F310-4EA4-B362-547AD1525BA4}" destId="{EAEE4287-5CC6-4694-979E-72D0A896B12C}" srcOrd="0" destOrd="1" presId="urn:microsoft.com/office/officeart/2005/8/layout/vList5"/>
    <dgm:cxn modelId="{B7AF6181-833E-4907-9699-BE860462B5BC}" type="presOf" srcId="{53FD09C8-2E7E-45D0-A2FB-846971227320}" destId="{DE2DF1FB-0AE0-40D3-984F-AD79862DE31B}" srcOrd="0" destOrd="0" presId="urn:microsoft.com/office/officeart/2005/8/layout/vList5"/>
    <dgm:cxn modelId="{F2C7BD9B-BAC9-48DE-9290-ADD255DB9826}" srcId="{946EC7F0-F639-492B-8DBF-ABF5A09A05BA}" destId="{B13EC2A3-F310-4EA4-B362-547AD1525BA4}" srcOrd="1" destOrd="0" parTransId="{9B3853D2-3AFE-413B-9A14-386BF1ACF3B2}" sibTransId="{717831D3-1C71-4EBB-A74A-403B5301E4F3}"/>
    <dgm:cxn modelId="{2EB9AAA8-CE0F-4E4E-B55C-FDFF7A07DB9D}" type="presOf" srcId="{C487BE92-3F5F-4DEF-B931-CFF5DEED311D}" destId="{6C4A2B26-C8ED-46EB-8954-9FD16385D6BD}" srcOrd="0" destOrd="0" presId="urn:microsoft.com/office/officeart/2005/8/layout/vList5"/>
    <dgm:cxn modelId="{293150AD-AB65-41D7-8A56-5355F4C8A5DA}" type="presOf" srcId="{946EC7F0-F639-492B-8DBF-ABF5A09A05BA}" destId="{D4A6F137-0E09-45B0-ADBB-C7868F5AE28A}" srcOrd="0" destOrd="0" presId="urn:microsoft.com/office/officeart/2005/8/layout/vList5"/>
    <dgm:cxn modelId="{DECE50C0-938B-4B3F-88EB-275DF8501C7A}" srcId="{C487BE92-3F5F-4DEF-B931-CFF5DEED311D}" destId="{BE0821ED-7598-4324-BE66-3EC9E7E8C7AD}" srcOrd="1" destOrd="0" parTransId="{DAA88EA3-F0BB-44FA-8C65-90A86700BCAB}" sibTransId="{E7B458AD-E4E2-45BE-A151-E5987B761D80}"/>
    <dgm:cxn modelId="{8E1D97C0-E513-4902-A2EB-558C0AFB7F33}" srcId="{DC5712F5-26D7-4BAF-87C9-151E58CE76DC}" destId="{638E316D-AF9E-4B5C-B6F5-252EBBA6E6D0}" srcOrd="0" destOrd="0" parTransId="{89B99EAA-3E36-4E82-B716-D16972903EC2}" sibTransId="{7FDB5161-8184-4BD0-8D4F-60AD0FC8ECD4}"/>
    <dgm:cxn modelId="{8B84CAC2-3AFA-4E32-A3C0-E0704F578C0B}" type="presOf" srcId="{724F7FF3-356B-40CF-A5BA-5DDD91C07930}" destId="{B8A0CB99-FBA0-4BF3-AEC9-43346E8E2EFC}" srcOrd="0" destOrd="1" presId="urn:microsoft.com/office/officeart/2005/8/layout/vList5"/>
    <dgm:cxn modelId="{6CF659C5-BCC5-4CEF-A210-062B97DCA079}" srcId="{C487BE92-3F5F-4DEF-B931-CFF5DEED311D}" destId="{3B8A1FD4-5202-45AC-81DB-4FA5CB5DFC3B}" srcOrd="3" destOrd="0" parTransId="{7296A27B-D7E6-4EA6-8A36-C9A7B2900B6E}" sibTransId="{F2DF39D3-EB94-4691-93F7-D53AE8ADDF55}"/>
    <dgm:cxn modelId="{262413CC-79A8-420D-BD3B-21B59288C78A}" type="presOf" srcId="{F11C8989-940A-4F73-A68B-472CC96EC349}" destId="{B8A0CB99-FBA0-4BF3-AEC9-43346E8E2EFC}" srcOrd="0" destOrd="2" presId="urn:microsoft.com/office/officeart/2005/8/layout/vList5"/>
    <dgm:cxn modelId="{5E69A2D8-E310-4F39-9298-9427732A6974}" type="presOf" srcId="{3945C3A9-A8FD-4A71-BCC2-40C26FCA85A3}" destId="{7F1869C2-3897-44AE-BB33-9228570BF7ED}" srcOrd="0" destOrd="0" presId="urn:microsoft.com/office/officeart/2005/8/layout/vList5"/>
    <dgm:cxn modelId="{75A50BDC-8E46-4690-B5A3-6DB82E35B93C}" type="presOf" srcId="{7C9CC71F-4AFF-4039-BD7E-D2F4C06359EB}" destId="{EAEE4287-5CC6-4694-979E-72D0A896B12C}" srcOrd="0" destOrd="0" presId="urn:microsoft.com/office/officeart/2005/8/layout/vList5"/>
    <dgm:cxn modelId="{FC550CE5-224A-4A8A-A7B3-19A0DEC2527E}" srcId="{C487BE92-3F5F-4DEF-B931-CFF5DEED311D}" destId="{946EC7F0-F639-492B-8DBF-ABF5A09A05BA}" srcOrd="0" destOrd="0" parTransId="{A33285F0-9CA8-449E-920C-51A958FE9161}" sibTransId="{DD4742A0-E1BB-4D6B-B0C2-B1288D9F0E82}"/>
    <dgm:cxn modelId="{4D405CE5-956E-43D5-B5EC-EAF4131EAF75}" type="presOf" srcId="{03AC45E1-75F5-46B2-BCFD-575334B42F59}" destId="{1CF37FB0-9DF0-4D76-B0AD-071446C50BB2}" srcOrd="0" destOrd="0" presId="urn:microsoft.com/office/officeart/2005/8/layout/vList5"/>
    <dgm:cxn modelId="{B3C06BEA-A396-4166-9AA5-39B98451CB5A}" type="presOf" srcId="{638E316D-AF9E-4B5C-B6F5-252EBBA6E6D0}" destId="{026B1733-0D83-486A-85D6-BEC1BD98F404}" srcOrd="0" destOrd="0" presId="urn:microsoft.com/office/officeart/2005/8/layout/vList5"/>
    <dgm:cxn modelId="{B98F7653-18D6-446D-A93F-0ABCA6B71C3D}" type="presParOf" srcId="{6C4A2B26-C8ED-46EB-8954-9FD16385D6BD}" destId="{FCFB0A23-69E2-429D-A086-CDAAFBE071D8}" srcOrd="0" destOrd="0" presId="urn:microsoft.com/office/officeart/2005/8/layout/vList5"/>
    <dgm:cxn modelId="{C426EE74-4EF8-4E12-91AA-A9E6BDE51E0E}" type="presParOf" srcId="{FCFB0A23-69E2-429D-A086-CDAAFBE071D8}" destId="{D4A6F137-0E09-45B0-ADBB-C7868F5AE28A}" srcOrd="0" destOrd="0" presId="urn:microsoft.com/office/officeart/2005/8/layout/vList5"/>
    <dgm:cxn modelId="{31BEBF51-A076-4D8A-B39B-C69CE880A0C8}" type="presParOf" srcId="{FCFB0A23-69E2-429D-A086-CDAAFBE071D8}" destId="{EAEE4287-5CC6-4694-979E-72D0A896B12C}" srcOrd="1" destOrd="0" presId="urn:microsoft.com/office/officeart/2005/8/layout/vList5"/>
    <dgm:cxn modelId="{DDC4C4FD-DF3C-4018-9158-82C34C65DC07}" type="presParOf" srcId="{6C4A2B26-C8ED-46EB-8954-9FD16385D6BD}" destId="{F1E8A6FC-B145-485A-8BA7-4DE828F04C94}" srcOrd="1" destOrd="0" presId="urn:microsoft.com/office/officeart/2005/8/layout/vList5"/>
    <dgm:cxn modelId="{74BC4E0C-9007-49CB-8070-D917E71D0592}" type="presParOf" srcId="{6C4A2B26-C8ED-46EB-8954-9FD16385D6BD}" destId="{B4D6F9DC-2F08-4CA4-82CB-B324DEF58536}" srcOrd="2" destOrd="0" presId="urn:microsoft.com/office/officeart/2005/8/layout/vList5"/>
    <dgm:cxn modelId="{0691EC8E-54B0-42E0-9D96-4F43E899A765}" type="presParOf" srcId="{B4D6F9DC-2F08-4CA4-82CB-B324DEF58536}" destId="{B7A81BFA-3429-431C-A696-5ACEB89F2292}" srcOrd="0" destOrd="0" presId="urn:microsoft.com/office/officeart/2005/8/layout/vList5"/>
    <dgm:cxn modelId="{57F6589D-3075-4EAB-BDE7-1F0E15C13A63}" type="presParOf" srcId="{B4D6F9DC-2F08-4CA4-82CB-B324DEF58536}" destId="{1CF37FB0-9DF0-4D76-B0AD-071446C50BB2}" srcOrd="1" destOrd="0" presId="urn:microsoft.com/office/officeart/2005/8/layout/vList5"/>
    <dgm:cxn modelId="{501993CB-ED13-4469-87AA-BCD61EAEB3F6}" type="presParOf" srcId="{6C4A2B26-C8ED-46EB-8954-9FD16385D6BD}" destId="{63E23CEB-50D2-4119-92A3-F5FD009A2E9D}" srcOrd="3" destOrd="0" presId="urn:microsoft.com/office/officeart/2005/8/layout/vList5"/>
    <dgm:cxn modelId="{3FEFA74C-89EE-4AE0-A940-FDDBAA878E89}" type="presParOf" srcId="{6C4A2B26-C8ED-46EB-8954-9FD16385D6BD}" destId="{86EB7F7F-6450-4437-91E9-6AD5EB234414}" srcOrd="4" destOrd="0" presId="urn:microsoft.com/office/officeart/2005/8/layout/vList5"/>
    <dgm:cxn modelId="{74F59791-96AB-4A13-AD8D-F615FAB38752}" type="presParOf" srcId="{86EB7F7F-6450-4437-91E9-6AD5EB234414}" destId="{7CFBF563-BE02-461A-AAD6-18C55B806030}" srcOrd="0" destOrd="0" presId="urn:microsoft.com/office/officeart/2005/8/layout/vList5"/>
    <dgm:cxn modelId="{3A41B2E0-C20F-4AE8-B105-8C4DA5167B61}" type="presParOf" srcId="{86EB7F7F-6450-4437-91E9-6AD5EB234414}" destId="{B8A0CB99-FBA0-4BF3-AEC9-43346E8E2EFC}" srcOrd="1" destOrd="0" presId="urn:microsoft.com/office/officeart/2005/8/layout/vList5"/>
    <dgm:cxn modelId="{96A5DA47-290C-44AC-8865-4E3DBA274633}" type="presParOf" srcId="{6C4A2B26-C8ED-46EB-8954-9FD16385D6BD}" destId="{D2950FD0-A2AC-4649-84C6-BE17D1DB6F32}" srcOrd="5" destOrd="0" presId="urn:microsoft.com/office/officeart/2005/8/layout/vList5"/>
    <dgm:cxn modelId="{8FE944D0-8187-4463-99BA-F264A6BE5413}" type="presParOf" srcId="{6C4A2B26-C8ED-46EB-8954-9FD16385D6BD}" destId="{4A934A3A-3B93-489C-A7DA-150770134E2E}" srcOrd="6" destOrd="0" presId="urn:microsoft.com/office/officeart/2005/8/layout/vList5"/>
    <dgm:cxn modelId="{E9A4E7A2-5769-46CD-8744-C9DFB4A7A039}" type="presParOf" srcId="{4A934A3A-3B93-489C-A7DA-150770134E2E}" destId="{E5B054EE-511F-478E-BB56-9A9C86A8C724}" srcOrd="0" destOrd="0" presId="urn:microsoft.com/office/officeart/2005/8/layout/vList5"/>
    <dgm:cxn modelId="{9672D293-5733-4D76-B6FB-BF24011C7A08}" type="presParOf" srcId="{4A934A3A-3B93-489C-A7DA-150770134E2E}" destId="{DE2DF1FB-0AE0-40D3-984F-AD79862DE31B}" srcOrd="1" destOrd="0" presId="urn:microsoft.com/office/officeart/2005/8/layout/vList5"/>
    <dgm:cxn modelId="{18C9BBE5-82E3-4007-A5DF-85C190B51469}" type="presParOf" srcId="{6C4A2B26-C8ED-46EB-8954-9FD16385D6BD}" destId="{9F6C41A1-EC10-47FD-90B5-E28BBAFD4903}" srcOrd="7" destOrd="0" presId="urn:microsoft.com/office/officeart/2005/8/layout/vList5"/>
    <dgm:cxn modelId="{6391F509-FA68-4862-B052-3F9319EF3CB2}" type="presParOf" srcId="{6C4A2B26-C8ED-46EB-8954-9FD16385D6BD}" destId="{99022F47-D5EE-4047-8942-6EFF393511BD}" srcOrd="8" destOrd="0" presId="urn:microsoft.com/office/officeart/2005/8/layout/vList5"/>
    <dgm:cxn modelId="{C05BD20B-BFD1-4B78-B613-18632A2ADA01}" type="presParOf" srcId="{99022F47-D5EE-4047-8942-6EFF393511BD}" destId="{4F8E645D-499B-41D1-ADC7-2AECF94DACF1}" srcOrd="0" destOrd="0" presId="urn:microsoft.com/office/officeart/2005/8/layout/vList5"/>
    <dgm:cxn modelId="{FDEBB7C9-8D80-473C-930B-B17462ECD973}" type="presParOf" srcId="{99022F47-D5EE-4047-8942-6EFF393511BD}" destId="{7F1869C2-3897-44AE-BB33-9228570BF7ED}" srcOrd="1" destOrd="0" presId="urn:microsoft.com/office/officeart/2005/8/layout/vList5"/>
    <dgm:cxn modelId="{5CADE9B7-9F22-4350-9A54-4517D6B91C4A}" type="presParOf" srcId="{6C4A2B26-C8ED-46EB-8954-9FD16385D6BD}" destId="{C909170E-C6DA-4EF1-B2E9-B9AD40D6508B}" srcOrd="9" destOrd="0" presId="urn:microsoft.com/office/officeart/2005/8/layout/vList5"/>
    <dgm:cxn modelId="{27832086-2C83-4335-9997-5ABE79235860}" type="presParOf" srcId="{6C4A2B26-C8ED-46EB-8954-9FD16385D6BD}" destId="{EE01255E-BD41-4B1F-927B-001A2C972827}" srcOrd="10" destOrd="0" presId="urn:microsoft.com/office/officeart/2005/8/layout/vList5"/>
    <dgm:cxn modelId="{DEA47A50-71AD-4C1F-B12C-13666D29D83D}" type="presParOf" srcId="{EE01255E-BD41-4B1F-927B-001A2C972827}" destId="{37920EF8-BB0B-40F9-9109-72D7A5F71E35}" srcOrd="0" destOrd="0" presId="urn:microsoft.com/office/officeart/2005/8/layout/vList5"/>
    <dgm:cxn modelId="{D1734F38-F76A-436E-8881-F0B56CD21CE0}" type="presParOf" srcId="{EE01255E-BD41-4B1F-927B-001A2C972827}" destId="{026B1733-0D83-486A-85D6-BEC1BD98F4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654C5-9FCE-4F1A-A1D4-378090A437DE}">
      <dsp:nvSpPr>
        <dsp:cNvPr id="0" name=""/>
        <dsp:cNvSpPr/>
      </dsp:nvSpPr>
      <dsp:spPr>
        <a:xfrm rot="5400000">
          <a:off x="5348172" y="-2323140"/>
          <a:ext cx="49591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Stroke, cerebellar disorders, Parkinsonism, seizures, visual problems</a:t>
          </a:r>
        </a:p>
      </dsp:txBody>
      <dsp:txXfrm rot="-5400000">
        <a:off x="2962656" y="86584"/>
        <a:ext cx="5242736" cy="447495"/>
      </dsp:txXfrm>
    </dsp:sp>
    <dsp:sp modelId="{026BA384-F916-4F96-AC6A-E9482384E821}">
      <dsp:nvSpPr>
        <dsp:cNvPr id="0" name=""/>
        <dsp:cNvSpPr/>
      </dsp:nvSpPr>
      <dsp:spPr>
        <a:xfrm>
          <a:off x="0" y="386"/>
          <a:ext cx="2962656" cy="6198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Neurological</a:t>
          </a:r>
        </a:p>
      </dsp:txBody>
      <dsp:txXfrm>
        <a:off x="30260" y="30646"/>
        <a:ext cx="2902136" cy="559368"/>
      </dsp:txXfrm>
    </dsp:sp>
    <dsp:sp modelId="{A91EA61B-683B-46EB-99DE-C2B6DF9C6EEB}">
      <dsp:nvSpPr>
        <dsp:cNvPr id="0" name=""/>
        <dsp:cNvSpPr/>
      </dsp:nvSpPr>
      <dsp:spPr>
        <a:xfrm rot="5400000">
          <a:off x="5348172" y="-1672257"/>
          <a:ext cx="49591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MI, arrhythmia, orthostatic / postural hypotension</a:t>
          </a:r>
        </a:p>
      </dsp:txBody>
      <dsp:txXfrm rot="-5400000">
        <a:off x="2962656" y="737467"/>
        <a:ext cx="5242736" cy="447495"/>
      </dsp:txXfrm>
    </dsp:sp>
    <dsp:sp modelId="{C13EC03E-2E34-41C2-9A28-B25ED9962C03}">
      <dsp:nvSpPr>
        <dsp:cNvPr id="0" name=""/>
        <dsp:cNvSpPr/>
      </dsp:nvSpPr>
      <dsp:spPr>
        <a:xfrm>
          <a:off x="0" y="651270"/>
          <a:ext cx="2962656" cy="6198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Cardiovascular</a:t>
          </a:r>
        </a:p>
      </dsp:txBody>
      <dsp:txXfrm>
        <a:off x="30260" y="681530"/>
        <a:ext cx="2902136" cy="559368"/>
      </dsp:txXfrm>
    </dsp:sp>
    <dsp:sp modelId="{16117A32-89CD-4435-A945-C131BEE3CA84}">
      <dsp:nvSpPr>
        <dsp:cNvPr id="0" name=""/>
        <dsp:cNvSpPr/>
      </dsp:nvSpPr>
      <dsp:spPr>
        <a:xfrm rot="5400000">
          <a:off x="5348172" y="-1021373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Hypoglycaemia, hypothyroidism, dehydration</a:t>
          </a:r>
        </a:p>
      </dsp:txBody>
      <dsp:txXfrm rot="-5400000">
        <a:off x="2962656" y="1388351"/>
        <a:ext cx="5242736" cy="447495"/>
      </dsp:txXfrm>
    </dsp:sp>
    <dsp:sp modelId="{5DCB33C7-DB71-441F-80EC-4D17524FE2D4}">
      <dsp:nvSpPr>
        <dsp:cNvPr id="0" name=""/>
        <dsp:cNvSpPr/>
      </dsp:nvSpPr>
      <dsp:spPr>
        <a:xfrm>
          <a:off x="0" y="1302153"/>
          <a:ext cx="2962656" cy="6198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Metabolic</a:t>
          </a:r>
        </a:p>
      </dsp:txBody>
      <dsp:txXfrm>
        <a:off x="30260" y="1332413"/>
        <a:ext cx="2902136" cy="559368"/>
      </dsp:txXfrm>
    </dsp:sp>
    <dsp:sp modelId="{666FB112-533F-4501-ABDA-CE8A7D66F94B}">
      <dsp:nvSpPr>
        <dsp:cNvPr id="0" name=""/>
        <dsp:cNvSpPr/>
      </dsp:nvSpPr>
      <dsp:spPr>
        <a:xfrm rot="5400000">
          <a:off x="5348172" y="-370490"/>
          <a:ext cx="49591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Diarrhoea, constipation, bleeding</a:t>
          </a:r>
        </a:p>
      </dsp:txBody>
      <dsp:txXfrm rot="-5400000">
        <a:off x="2962656" y="2039234"/>
        <a:ext cx="5242736" cy="447495"/>
      </dsp:txXfrm>
    </dsp:sp>
    <dsp:sp modelId="{308DE4C3-C6D3-491D-8DDB-36AABA511022}">
      <dsp:nvSpPr>
        <dsp:cNvPr id="0" name=""/>
        <dsp:cNvSpPr/>
      </dsp:nvSpPr>
      <dsp:spPr>
        <a:xfrm>
          <a:off x="0" y="1953037"/>
          <a:ext cx="2962656" cy="6198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Gastrointestinal</a:t>
          </a:r>
        </a:p>
      </dsp:txBody>
      <dsp:txXfrm>
        <a:off x="30260" y="1983297"/>
        <a:ext cx="2902136" cy="559368"/>
      </dsp:txXfrm>
    </dsp:sp>
    <dsp:sp modelId="{D4C78831-F19C-489B-818A-B5A7107B84E2}">
      <dsp:nvSpPr>
        <dsp:cNvPr id="0" name=""/>
        <dsp:cNvSpPr/>
      </dsp:nvSpPr>
      <dsp:spPr>
        <a:xfrm rot="5400000">
          <a:off x="5348172" y="280392"/>
          <a:ext cx="495911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Arthritis, muscular weakness</a:t>
          </a:r>
          <a:endParaRPr lang="en-GB" sz="1400" kern="1200" dirty="0"/>
        </a:p>
      </dsp:txBody>
      <dsp:txXfrm rot="-5400000">
        <a:off x="2962656" y="2690116"/>
        <a:ext cx="5242736" cy="447495"/>
      </dsp:txXfrm>
    </dsp:sp>
    <dsp:sp modelId="{4BA0A160-06B0-4B4C-8C79-B093DBD5DB35}">
      <dsp:nvSpPr>
        <dsp:cNvPr id="0" name=""/>
        <dsp:cNvSpPr/>
      </dsp:nvSpPr>
      <dsp:spPr>
        <a:xfrm>
          <a:off x="0" y="2589415"/>
          <a:ext cx="2962656" cy="6198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Musculoskeletal</a:t>
          </a:r>
        </a:p>
      </dsp:txBody>
      <dsp:txXfrm>
        <a:off x="30260" y="2619675"/>
        <a:ext cx="2902136" cy="559368"/>
      </dsp:txXfrm>
    </dsp:sp>
    <dsp:sp modelId="{265A4D5B-D358-443D-8520-7F0123153D6F}">
      <dsp:nvSpPr>
        <dsp:cNvPr id="0" name=""/>
        <dsp:cNvSpPr/>
      </dsp:nvSpPr>
      <dsp:spPr>
        <a:xfrm rot="5400000">
          <a:off x="5348172" y="931276"/>
          <a:ext cx="49591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Incontinence, nocturia</a:t>
          </a:r>
          <a:endParaRPr lang="en-GB" sz="1400" kern="1200" dirty="0"/>
        </a:p>
      </dsp:txBody>
      <dsp:txXfrm rot="-5400000">
        <a:off x="2962656" y="3341000"/>
        <a:ext cx="5242736" cy="447495"/>
      </dsp:txXfrm>
    </dsp:sp>
    <dsp:sp modelId="{9E9C46DC-2755-4A16-A707-F1BAA80C1E0E}">
      <dsp:nvSpPr>
        <dsp:cNvPr id="0" name=""/>
        <dsp:cNvSpPr/>
      </dsp:nvSpPr>
      <dsp:spPr>
        <a:xfrm>
          <a:off x="0" y="3254803"/>
          <a:ext cx="2962656" cy="6198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Genitourinary</a:t>
          </a:r>
        </a:p>
      </dsp:txBody>
      <dsp:txXfrm>
        <a:off x="30260" y="3285063"/>
        <a:ext cx="2902136" cy="559368"/>
      </dsp:txXfrm>
    </dsp:sp>
    <dsp:sp modelId="{BB0A0C07-E4AC-4ED1-815A-DC7BE3E9B2EC}">
      <dsp:nvSpPr>
        <dsp:cNvPr id="0" name=""/>
        <dsp:cNvSpPr/>
      </dsp:nvSpPr>
      <dsp:spPr>
        <a:xfrm rot="5400000">
          <a:off x="5348172" y="1582159"/>
          <a:ext cx="49591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Delirium, dementia, depression</a:t>
          </a:r>
        </a:p>
      </dsp:txBody>
      <dsp:txXfrm rot="-5400000">
        <a:off x="2962656" y="3991883"/>
        <a:ext cx="5242736" cy="447495"/>
      </dsp:txXfrm>
    </dsp:sp>
    <dsp:sp modelId="{3D08AF97-57AD-4C44-87A2-20BAB7A873B7}">
      <dsp:nvSpPr>
        <dsp:cNvPr id="0" name=""/>
        <dsp:cNvSpPr/>
      </dsp:nvSpPr>
      <dsp:spPr>
        <a:xfrm>
          <a:off x="0" y="3905687"/>
          <a:ext cx="2962656" cy="6198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Psychological</a:t>
          </a:r>
        </a:p>
      </dsp:txBody>
      <dsp:txXfrm>
        <a:off x="30260" y="3935947"/>
        <a:ext cx="2902136" cy="559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EA61B-683B-46EB-99DE-C2B6DF9C6EEB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Uneven flooring, ill fitted carpets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Poor lighting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Footwear</a:t>
          </a:r>
        </a:p>
      </dsp:txBody>
      <dsp:txXfrm rot="-5400000">
        <a:off x="2962656" y="153764"/>
        <a:ext cx="5224396" cy="786505"/>
      </dsp:txXfrm>
    </dsp:sp>
    <dsp:sp modelId="{C13EC03E-2E34-41C2-9A28-B25ED9962C03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Environment</a:t>
          </a:r>
        </a:p>
      </dsp:txBody>
      <dsp:txXfrm>
        <a:off x="53185" y="55450"/>
        <a:ext cx="2856286" cy="983131"/>
      </dsp:txXfrm>
    </dsp:sp>
    <dsp:sp modelId="{16117A32-89CD-4435-A945-C131BEE3CA84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Alcohol excess or substance abuse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Poor safety awareness due to  cognitive issues</a:t>
          </a:r>
        </a:p>
      </dsp:txBody>
      <dsp:txXfrm rot="-5400000">
        <a:off x="2962656" y="1297741"/>
        <a:ext cx="5224396" cy="786505"/>
      </dsp:txXfrm>
    </dsp:sp>
    <dsp:sp modelId="{5DCB33C7-DB71-441F-80EC-4D17524FE2D4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Behavioural/Functional issues</a:t>
          </a:r>
        </a:p>
      </dsp:txBody>
      <dsp:txXfrm>
        <a:off x="53185" y="1199427"/>
        <a:ext cx="2856286" cy="983131"/>
      </dsp:txXfrm>
    </dsp:sp>
    <dsp:sp modelId="{666FB112-533F-4501-ABDA-CE8A7D66F94B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Due to tripping or slipping on a surface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Using wrong type of walking aids, or not using them appropriately</a:t>
          </a:r>
        </a:p>
      </dsp:txBody>
      <dsp:txXfrm rot="-5400000">
        <a:off x="2962656" y="2441716"/>
        <a:ext cx="5224396" cy="786505"/>
      </dsp:txXfrm>
    </dsp:sp>
    <dsp:sp modelId="{308DE4C3-C6D3-491D-8DDB-36AABA511022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Mechanical/Accidental</a:t>
          </a:r>
        </a:p>
      </dsp:txBody>
      <dsp:txXfrm>
        <a:off x="53185" y="2343404"/>
        <a:ext cx="2856286" cy="983131"/>
      </dsp:txXfrm>
    </dsp:sp>
    <dsp:sp modelId="{D4C78831-F19C-489B-818A-B5A7107B84E2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Due to a combination of all causes already listed </a:t>
          </a:r>
        </a:p>
      </dsp:txBody>
      <dsp:txXfrm rot="-5400000">
        <a:off x="2962656" y="3585693"/>
        <a:ext cx="5224396" cy="786505"/>
      </dsp:txXfrm>
    </dsp:sp>
    <dsp:sp modelId="{4BA0A160-06B0-4B4C-8C79-B093DBD5DB35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Multifactorial</a:t>
          </a:r>
        </a:p>
      </dsp:txBody>
      <dsp:txXfrm>
        <a:off x="53185" y="3487380"/>
        <a:ext cx="2856286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FB6FC-5950-4180-A8B3-358B55A7B6FF}">
      <dsp:nvSpPr>
        <dsp:cNvPr id="0" name=""/>
        <dsp:cNvSpPr/>
      </dsp:nvSpPr>
      <dsp:spPr>
        <a:xfrm>
          <a:off x="2596132" y="1582434"/>
          <a:ext cx="3844230" cy="38442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Multifactorial falls assessment</a:t>
          </a:r>
        </a:p>
      </dsp:txBody>
      <dsp:txXfrm>
        <a:off x="3159106" y="2145408"/>
        <a:ext cx="2718282" cy="2718282"/>
      </dsp:txXfrm>
    </dsp:sp>
    <dsp:sp modelId="{848D1D15-E51F-4A4B-AA67-134A867F8FE1}">
      <dsp:nvSpPr>
        <dsp:cNvPr id="0" name=""/>
        <dsp:cNvSpPr/>
      </dsp:nvSpPr>
      <dsp:spPr>
        <a:xfrm>
          <a:off x="3557190" y="38010"/>
          <a:ext cx="1922115" cy="1922115"/>
        </a:xfrm>
        <a:prstGeom prst="ellipse">
          <a:avLst/>
        </a:prstGeom>
        <a:solidFill>
          <a:schemeClr val="accent4">
            <a:alpha val="50000"/>
            <a:hueOff val="-1244194"/>
            <a:satOff val="584"/>
            <a:lumOff val="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Detailed falls </a:t>
          </a:r>
          <a:r>
            <a:rPr lang="en-GB" sz="1600" kern="1200" dirty="0" err="1"/>
            <a:t>Hx</a:t>
          </a:r>
          <a:r>
            <a:rPr lang="en-GB" sz="1600" kern="1200" dirty="0"/>
            <a:t>. </a:t>
          </a:r>
          <a:r>
            <a:rPr lang="en-GB" sz="1600" kern="1200" dirty="0">
              <a:solidFill>
                <a:srgbClr val="FF0000"/>
              </a:solidFill>
            </a:rPr>
            <a:t>Red Flags</a:t>
          </a:r>
        </a:p>
      </dsp:txBody>
      <dsp:txXfrm>
        <a:off x="3838677" y="319497"/>
        <a:ext cx="1359141" cy="1359141"/>
      </dsp:txXfrm>
    </dsp:sp>
    <dsp:sp modelId="{11D703A1-0F46-4582-ABC7-236FCE8C5D95}">
      <dsp:nvSpPr>
        <dsp:cNvPr id="0" name=""/>
        <dsp:cNvSpPr/>
      </dsp:nvSpPr>
      <dsp:spPr>
        <a:xfrm>
          <a:off x="5167682" y="624181"/>
          <a:ext cx="1922115" cy="1922115"/>
        </a:xfrm>
        <a:prstGeom prst="ellipse">
          <a:avLst/>
        </a:prstGeom>
        <a:solidFill>
          <a:schemeClr val="accent4">
            <a:alpha val="50000"/>
            <a:hueOff val="-2488389"/>
            <a:satOff val="1169"/>
            <a:lumOff val="4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Thorough PMH &amp; SH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ETOH misuse</a:t>
          </a:r>
        </a:p>
      </dsp:txBody>
      <dsp:txXfrm>
        <a:off x="5449169" y="905668"/>
        <a:ext cx="1359141" cy="1359141"/>
      </dsp:txXfrm>
    </dsp:sp>
    <dsp:sp modelId="{9C99A2AE-D145-4509-B13B-1208EEAC2839}">
      <dsp:nvSpPr>
        <dsp:cNvPr id="0" name=""/>
        <dsp:cNvSpPr/>
      </dsp:nvSpPr>
      <dsp:spPr>
        <a:xfrm>
          <a:off x="6024607" y="2108419"/>
          <a:ext cx="1922115" cy="1922115"/>
        </a:xfrm>
        <a:prstGeom prst="ellipse">
          <a:avLst/>
        </a:prstGeom>
        <a:solidFill>
          <a:schemeClr val="accent4">
            <a:alpha val="50000"/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Medication review</a:t>
          </a:r>
        </a:p>
      </dsp:txBody>
      <dsp:txXfrm>
        <a:off x="6306094" y="2389906"/>
        <a:ext cx="1359141" cy="1359141"/>
      </dsp:txXfrm>
    </dsp:sp>
    <dsp:sp modelId="{C4A1475D-C55B-4023-988F-E52B9874F731}">
      <dsp:nvSpPr>
        <dsp:cNvPr id="0" name=""/>
        <dsp:cNvSpPr/>
      </dsp:nvSpPr>
      <dsp:spPr>
        <a:xfrm>
          <a:off x="5727000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-4976777"/>
            <a:satOff val="2338"/>
            <a:lumOff val="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Visual assessment</a:t>
          </a:r>
        </a:p>
      </dsp:txBody>
      <dsp:txXfrm>
        <a:off x="6008487" y="4077719"/>
        <a:ext cx="1359141" cy="1359141"/>
      </dsp:txXfrm>
    </dsp:sp>
    <dsp:sp modelId="{094161AA-5019-481B-BC1A-F9929EB2EFE6}">
      <dsp:nvSpPr>
        <dsp:cNvPr id="0" name=""/>
        <dsp:cNvSpPr/>
      </dsp:nvSpPr>
      <dsp:spPr>
        <a:xfrm>
          <a:off x="4414115" y="4897874"/>
          <a:ext cx="1922115" cy="1922115"/>
        </a:xfrm>
        <a:prstGeom prst="ellipse">
          <a:avLst/>
        </a:prstGeom>
        <a:solidFill>
          <a:schemeClr val="accent4">
            <a:alpha val="50000"/>
            <a:hueOff val="-6220972"/>
            <a:satOff val="2922"/>
            <a:lumOff val="1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Continence review</a:t>
          </a:r>
        </a:p>
      </dsp:txBody>
      <dsp:txXfrm>
        <a:off x="4695602" y="5179361"/>
        <a:ext cx="1359141" cy="1359141"/>
      </dsp:txXfrm>
    </dsp:sp>
    <dsp:sp modelId="{CD0982F6-C358-479A-A14F-4208835FDC7E}">
      <dsp:nvSpPr>
        <dsp:cNvPr id="0" name=""/>
        <dsp:cNvSpPr/>
      </dsp:nvSpPr>
      <dsp:spPr>
        <a:xfrm>
          <a:off x="2700265" y="4897874"/>
          <a:ext cx="1922115" cy="1922115"/>
        </a:xfrm>
        <a:prstGeom prst="ellipse">
          <a:avLst/>
        </a:prstGeom>
        <a:solidFill>
          <a:schemeClr val="accent4">
            <a:alpha val="50000"/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Bone health </a:t>
          </a:r>
        </a:p>
      </dsp:txBody>
      <dsp:txXfrm>
        <a:off x="2981752" y="5179361"/>
        <a:ext cx="1359141" cy="1359141"/>
      </dsp:txXfrm>
    </dsp:sp>
    <dsp:sp modelId="{E1FEB82A-3CDD-41B4-B8C6-6C6538B2FCAF}">
      <dsp:nvSpPr>
        <dsp:cNvPr id="0" name=""/>
        <dsp:cNvSpPr/>
      </dsp:nvSpPr>
      <dsp:spPr>
        <a:xfrm>
          <a:off x="1387380" y="3796232"/>
          <a:ext cx="1922115" cy="1922115"/>
        </a:xfrm>
        <a:prstGeom prst="ellipse">
          <a:avLst/>
        </a:prstGeom>
        <a:solidFill>
          <a:schemeClr val="accent4">
            <a:alpha val="50000"/>
            <a:hueOff val="-8709360"/>
            <a:satOff val="4091"/>
            <a:lumOff val="1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Balance, dizziness &amp; mobility </a:t>
          </a:r>
        </a:p>
      </dsp:txBody>
      <dsp:txXfrm>
        <a:off x="1668867" y="4077719"/>
        <a:ext cx="1359141" cy="1359141"/>
      </dsp:txXfrm>
    </dsp:sp>
    <dsp:sp modelId="{B41FF08C-D4D2-4688-B0BF-F0F2D14CF36B}">
      <dsp:nvSpPr>
        <dsp:cNvPr id="0" name=""/>
        <dsp:cNvSpPr/>
      </dsp:nvSpPr>
      <dsp:spPr>
        <a:xfrm>
          <a:off x="1089773" y="2108419"/>
          <a:ext cx="1922115" cy="1922115"/>
        </a:xfrm>
        <a:prstGeom prst="ellipse">
          <a:avLst/>
        </a:prstGeom>
        <a:solidFill>
          <a:schemeClr val="accent4">
            <a:alpha val="50000"/>
            <a:hueOff val="-9953555"/>
            <a:satOff val="4676"/>
            <a:lumOff val="1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Footwear &amp; foot health</a:t>
          </a:r>
        </a:p>
      </dsp:txBody>
      <dsp:txXfrm>
        <a:off x="1371260" y="2389906"/>
        <a:ext cx="1359141" cy="1359141"/>
      </dsp:txXfrm>
    </dsp:sp>
    <dsp:sp modelId="{644A5D8A-B800-4881-A64D-BD383B315BFE}">
      <dsp:nvSpPr>
        <dsp:cNvPr id="0" name=""/>
        <dsp:cNvSpPr/>
      </dsp:nvSpPr>
      <dsp:spPr>
        <a:xfrm>
          <a:off x="1946698" y="624181"/>
          <a:ext cx="1922115" cy="1922115"/>
        </a:xfrm>
        <a:prstGeom prst="ellipse">
          <a:avLst/>
        </a:prstGeom>
        <a:solidFill>
          <a:schemeClr val="accent4">
            <a:alpha val="50000"/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Cognitive/ delirium assessment</a:t>
          </a:r>
        </a:p>
      </dsp:txBody>
      <dsp:txXfrm>
        <a:off x="2228185" y="905668"/>
        <a:ext cx="1359141" cy="1359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4287-5CC6-4694-979E-72D0A896B12C}">
      <dsp:nvSpPr>
        <dsp:cNvPr id="0" name=""/>
        <dsp:cNvSpPr/>
      </dsp:nvSpPr>
      <dsp:spPr>
        <a:xfrm rot="5400000">
          <a:off x="5306625" y="-2270350"/>
          <a:ext cx="579005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Visual cues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Large clocks</a:t>
          </a:r>
        </a:p>
      </dsp:txBody>
      <dsp:txXfrm rot="-5400000">
        <a:off x="2962656" y="101884"/>
        <a:ext cx="5238679" cy="522475"/>
      </dsp:txXfrm>
    </dsp:sp>
    <dsp:sp modelId="{D4A6F137-0E09-45B0-ADBB-C7868F5AE28A}">
      <dsp:nvSpPr>
        <dsp:cNvPr id="0" name=""/>
        <dsp:cNvSpPr/>
      </dsp:nvSpPr>
      <dsp:spPr>
        <a:xfrm>
          <a:off x="0" y="1243"/>
          <a:ext cx="2962656" cy="7237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Re-orientation of confused patients</a:t>
          </a:r>
        </a:p>
      </dsp:txBody>
      <dsp:txXfrm>
        <a:off x="35331" y="36574"/>
        <a:ext cx="2891994" cy="653094"/>
      </dsp:txXfrm>
    </dsp:sp>
    <dsp:sp modelId="{1CF37FB0-9DF0-4D76-B0AD-071446C50BB2}">
      <dsp:nvSpPr>
        <dsp:cNvPr id="0" name=""/>
        <dsp:cNvSpPr/>
      </dsp:nvSpPr>
      <dsp:spPr>
        <a:xfrm rot="5400000">
          <a:off x="5306625" y="-1510406"/>
          <a:ext cx="5790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2499275"/>
            <a:satOff val="1361"/>
            <a:lumOff val="1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-2499275"/>
              <a:satOff val="1361"/>
              <a:lumOff val="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Brighter bulbs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Night lights</a:t>
          </a:r>
        </a:p>
      </dsp:txBody>
      <dsp:txXfrm rot="-5400000">
        <a:off x="2962656" y="861828"/>
        <a:ext cx="5238679" cy="522475"/>
      </dsp:txXfrm>
    </dsp:sp>
    <dsp:sp modelId="{B7A81BFA-3429-431C-A696-5ACEB89F2292}">
      <dsp:nvSpPr>
        <dsp:cNvPr id="0" name=""/>
        <dsp:cNvSpPr/>
      </dsp:nvSpPr>
      <dsp:spPr>
        <a:xfrm>
          <a:off x="0" y="761187"/>
          <a:ext cx="2962656" cy="723756"/>
        </a:xfrm>
        <a:prstGeom prst="roundRect">
          <a:avLst/>
        </a:prstGeom>
        <a:gradFill rotWithShape="0">
          <a:gsLst>
            <a:gs pos="0">
              <a:schemeClr val="accent4">
                <a:hueOff val="-2239550"/>
                <a:satOff val="1052"/>
                <a:lumOff val="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239550"/>
                <a:satOff val="1052"/>
                <a:lumOff val="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239550"/>
                <a:satOff val="1052"/>
                <a:lumOff val="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Adequate lighting</a:t>
          </a:r>
        </a:p>
      </dsp:txBody>
      <dsp:txXfrm>
        <a:off x="35331" y="796518"/>
        <a:ext cx="2891994" cy="653094"/>
      </dsp:txXfrm>
    </dsp:sp>
    <dsp:sp modelId="{B8A0CB99-FBA0-4BF3-AEC9-43346E8E2EFC}">
      <dsp:nvSpPr>
        <dsp:cNvPr id="0" name=""/>
        <dsp:cNvSpPr/>
      </dsp:nvSpPr>
      <dsp:spPr>
        <a:xfrm rot="5400000">
          <a:off x="5306625" y="-750462"/>
          <a:ext cx="5790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4998550"/>
            <a:satOff val="2722"/>
            <a:lumOff val="30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-4998550"/>
              <a:satOff val="2722"/>
              <a:lumOff val="3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No colour changes among rooms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Make stairs bright &amp; different from walls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Avoid blue or green, shiny floor or speckled pattern</a:t>
          </a:r>
        </a:p>
      </dsp:txBody>
      <dsp:txXfrm rot="-5400000">
        <a:off x="2962656" y="1621772"/>
        <a:ext cx="5238679" cy="522475"/>
      </dsp:txXfrm>
    </dsp:sp>
    <dsp:sp modelId="{7CFBF563-BE02-461A-AAD6-18C55B806030}">
      <dsp:nvSpPr>
        <dsp:cNvPr id="0" name=""/>
        <dsp:cNvSpPr/>
      </dsp:nvSpPr>
      <dsp:spPr>
        <a:xfrm>
          <a:off x="0" y="1521131"/>
          <a:ext cx="2962656" cy="723756"/>
        </a:xfrm>
        <a:prstGeom prst="roundRect">
          <a:avLst/>
        </a:prstGeom>
        <a:gradFill rotWithShape="0">
          <a:gsLst>
            <a:gs pos="0">
              <a:schemeClr val="accent4">
                <a:hueOff val="-4479100"/>
                <a:satOff val="2104"/>
                <a:lumOff val="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4479100"/>
                <a:satOff val="2104"/>
                <a:lumOff val="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4479100"/>
                <a:satOff val="2104"/>
                <a:lumOff val="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Flooring</a:t>
          </a:r>
        </a:p>
      </dsp:txBody>
      <dsp:txXfrm>
        <a:off x="35331" y="1556462"/>
        <a:ext cx="2891994" cy="653094"/>
      </dsp:txXfrm>
    </dsp:sp>
    <dsp:sp modelId="{DE2DF1FB-0AE0-40D3-984F-AD79862DE31B}">
      <dsp:nvSpPr>
        <dsp:cNvPr id="0" name=""/>
        <dsp:cNvSpPr/>
      </dsp:nvSpPr>
      <dsp:spPr>
        <a:xfrm rot="5400000">
          <a:off x="5306625" y="9481"/>
          <a:ext cx="5790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7497826"/>
            <a:satOff val="4084"/>
            <a:lumOff val="45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-7497826"/>
              <a:satOff val="4084"/>
              <a:lumOff val="4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Ensure easy reach to patient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Regular safety checks</a:t>
          </a:r>
        </a:p>
      </dsp:txBody>
      <dsp:txXfrm rot="-5400000">
        <a:off x="2962656" y="2381716"/>
        <a:ext cx="5238679" cy="522475"/>
      </dsp:txXfrm>
    </dsp:sp>
    <dsp:sp modelId="{E5B054EE-511F-478E-BB56-9A9C86A8C724}">
      <dsp:nvSpPr>
        <dsp:cNvPr id="0" name=""/>
        <dsp:cNvSpPr/>
      </dsp:nvSpPr>
      <dsp:spPr>
        <a:xfrm>
          <a:off x="0" y="2281075"/>
          <a:ext cx="2962656" cy="723756"/>
        </a:xfrm>
        <a:prstGeom prst="roundRect">
          <a:avLst/>
        </a:prstGeom>
        <a:gradFill rotWithShape="0">
          <a:gsLst>
            <a:gs pos="0">
              <a:schemeClr val="accent4">
                <a:hueOff val="-6718650"/>
                <a:satOff val="3156"/>
                <a:lumOff val="11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6718650"/>
                <a:satOff val="3156"/>
                <a:lumOff val="11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6718650"/>
                <a:satOff val="3156"/>
                <a:lumOff val="11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Walking aids</a:t>
          </a:r>
        </a:p>
      </dsp:txBody>
      <dsp:txXfrm>
        <a:off x="35331" y="2316406"/>
        <a:ext cx="2891994" cy="653094"/>
      </dsp:txXfrm>
    </dsp:sp>
    <dsp:sp modelId="{7F1869C2-3897-44AE-BB33-9228570BF7ED}">
      <dsp:nvSpPr>
        <dsp:cNvPr id="0" name=""/>
        <dsp:cNvSpPr/>
      </dsp:nvSpPr>
      <dsp:spPr>
        <a:xfrm rot="5400000">
          <a:off x="5306625" y="769425"/>
          <a:ext cx="5790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9997101"/>
            <a:satOff val="5445"/>
            <a:lumOff val="60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-9997101"/>
              <a:satOff val="5445"/>
              <a:lumOff val="6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Avoid using for people that are well mobile, </a:t>
          </a:r>
          <a:r>
            <a:rPr lang="en-GB" sz="1600" kern="1200" dirty="0" err="1"/>
            <a:t>esp</a:t>
          </a:r>
          <a:r>
            <a:rPr lang="en-GB" sz="1600" kern="1200" dirty="0"/>
            <a:t> those who are confused enough to climb over them</a:t>
          </a:r>
        </a:p>
      </dsp:txBody>
      <dsp:txXfrm rot="-5400000">
        <a:off x="2962656" y="3141660"/>
        <a:ext cx="5238679" cy="522475"/>
      </dsp:txXfrm>
    </dsp:sp>
    <dsp:sp modelId="{4F8E645D-499B-41D1-ADC7-2AECF94DACF1}">
      <dsp:nvSpPr>
        <dsp:cNvPr id="0" name=""/>
        <dsp:cNvSpPr/>
      </dsp:nvSpPr>
      <dsp:spPr>
        <a:xfrm>
          <a:off x="0" y="3041019"/>
          <a:ext cx="2962656" cy="723756"/>
        </a:xfrm>
        <a:prstGeom prst="roundRect">
          <a:avLst/>
        </a:prstGeom>
        <a:gradFill rotWithShape="0">
          <a:gsLst>
            <a:gs pos="0">
              <a:schemeClr val="accent4">
                <a:hueOff val="-8958200"/>
                <a:satOff val="4208"/>
                <a:lumOff val="15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8958200"/>
                <a:satOff val="4208"/>
                <a:lumOff val="15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8958200"/>
                <a:satOff val="4208"/>
                <a:lumOff val="15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Bed Rails</a:t>
          </a:r>
        </a:p>
      </dsp:txBody>
      <dsp:txXfrm>
        <a:off x="35331" y="3076350"/>
        <a:ext cx="2891994" cy="653094"/>
      </dsp:txXfrm>
    </dsp:sp>
    <dsp:sp modelId="{026B1733-0D83-486A-85D6-BEC1BD98F404}">
      <dsp:nvSpPr>
        <dsp:cNvPr id="0" name=""/>
        <dsp:cNvSpPr/>
      </dsp:nvSpPr>
      <dsp:spPr>
        <a:xfrm rot="5400000">
          <a:off x="5306625" y="1529369"/>
          <a:ext cx="579005" cy="5266944"/>
        </a:xfrm>
        <a:prstGeom prst="round2SameRect">
          <a:avLst/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-12496376"/>
              <a:satOff val="6806"/>
              <a:lumOff val="7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Avoid uneven areas</a:t>
          </a:r>
        </a:p>
      </dsp:txBody>
      <dsp:txXfrm rot="-5400000">
        <a:off x="2962656" y="3901604"/>
        <a:ext cx="5238679" cy="522475"/>
      </dsp:txXfrm>
    </dsp:sp>
    <dsp:sp modelId="{37920EF8-BB0B-40F9-9109-72D7A5F71E35}">
      <dsp:nvSpPr>
        <dsp:cNvPr id="0" name=""/>
        <dsp:cNvSpPr/>
      </dsp:nvSpPr>
      <dsp:spPr>
        <a:xfrm>
          <a:off x="0" y="3800963"/>
          <a:ext cx="2962656" cy="723756"/>
        </a:xfrm>
        <a:prstGeom prst="round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Make safe outside areas</a:t>
          </a:r>
        </a:p>
      </dsp:txBody>
      <dsp:txXfrm>
        <a:off x="35331" y="3836294"/>
        <a:ext cx="2891994" cy="653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B7FA-8A4B-4AC3-86E5-664A3F4B9A6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5672-2A89-4E4B-87E5-CAE790DEB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0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in doubt, monitor your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7E42-233D-B845-A885-D50CA3E0B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5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8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8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25254E1-F6F5-45E0-BB78-677FF3CE6E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826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0296909-A102-4100-9371-F7B5B6136A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67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9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2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5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BB96-F61F-490F-A007-951E576A256C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9B67-1CD2-4F84-AF54-FB89F59C0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6FBC-3537-463C-89A2-6AE511400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D6C91-85E7-4902-9D8C-9505521AA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T Giokarini-Royal </a:t>
            </a:r>
            <a:r>
              <a:rPr lang="en-GB" dirty="0" err="1"/>
              <a:t>MB.BCh</a:t>
            </a:r>
            <a:r>
              <a:rPr lang="en-GB" dirty="0"/>
              <a:t>, FRCP, MSC, BSc(Hons)</a:t>
            </a:r>
          </a:p>
          <a:p>
            <a:r>
              <a:rPr lang="en-GB" dirty="0"/>
              <a:t>Consultant Orthogeriatrician </a:t>
            </a:r>
          </a:p>
          <a:p>
            <a:r>
              <a:rPr lang="en-GB" dirty="0"/>
              <a:t>Clinical Lead in </a:t>
            </a:r>
            <a:r>
              <a:rPr lang="en-GB" dirty="0" err="1"/>
              <a:t>Orthogeriatrics</a:t>
            </a:r>
            <a:r>
              <a:rPr lang="en-GB" dirty="0"/>
              <a:t> &amp; Falls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4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749E-833A-48CC-9397-09FD6910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Polypharmacy and Falls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A8717-453C-4BA5-B28F-AEFDD99B8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0BD-BEAE-4961-8FB4-D7706A4763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Taking five or more medicines</a:t>
            </a:r>
          </a:p>
          <a:p>
            <a:r>
              <a:rPr lang="en-GB" dirty="0"/>
              <a:t>Commoner among the older population &amp; among pts with multiple morbidities</a:t>
            </a:r>
          </a:p>
          <a:p>
            <a:r>
              <a:rPr lang="en-GB" dirty="0"/>
              <a:t>Independent risk factor associated with increasing falls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5E38FA-3F93-4603-A934-42F57EA54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Common issues increasing falls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704F4A-CCA5-4D51-B09B-6D14C98A8E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Interactions</a:t>
            </a:r>
          </a:p>
          <a:p>
            <a:r>
              <a:rPr lang="en-GB" dirty="0"/>
              <a:t>Prescribing cascade</a:t>
            </a:r>
          </a:p>
          <a:p>
            <a:r>
              <a:rPr lang="en-GB" dirty="0"/>
              <a:t>Compliance issues</a:t>
            </a:r>
          </a:p>
          <a:p>
            <a:r>
              <a:rPr lang="en-GB" dirty="0"/>
              <a:t>Less evidenced benefit associated with higher incidence of side effects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There remains a </a:t>
            </a:r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lack of evidence for the frail “oldest-old” (85+ years)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, complicating </a:t>
            </a:r>
            <a:r>
              <a:rPr lang="en-GB" b="1" i="1" dirty="0">
                <a:solidFill>
                  <a:schemeClr val="accent2">
                    <a:lumMod val="75000"/>
                  </a:schemeClr>
                </a:solidFill>
              </a:rPr>
              <a:t>evidence-based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prescribing.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9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EA47-67AA-42F2-B28B-6F8DF35C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Frailty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5864-D2E0-4407-9BC2-F46876649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It is a clinical health state related to decline in the body’s physical and psychological reserves, and leads to increased vulnerability</a:t>
            </a:r>
          </a:p>
          <a:p>
            <a:r>
              <a:rPr lang="en-GB" dirty="0"/>
              <a:t>It relates to the ageing process and it’s incidence increases with ageing but is it is not an inevitable part of ageing</a:t>
            </a:r>
          </a:p>
          <a:p>
            <a:r>
              <a:rPr lang="en-GB" dirty="0"/>
              <a:t>It is a long term condition, which is not static and can vary in severity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367813-EEE8-4D04-A2EC-E058BA6B0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353" t="28331" r="15687" b="3986"/>
          <a:stretch/>
        </p:blipFill>
        <p:spPr>
          <a:xfrm>
            <a:off x="6172203" y="365125"/>
            <a:ext cx="5791196" cy="56631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F324-52D2-4062-BCF6-9CD8A2C7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600" dirty="0"/>
              <a:t>BGS website: Fit for Frailty</a:t>
            </a:r>
          </a:p>
        </p:txBody>
      </p:sp>
    </p:spTree>
    <p:extLst>
      <p:ext uri="{BB962C8B-B14F-4D97-AF65-F5344CB8AC3E}">
        <p14:creationId xmlns:p14="http://schemas.microsoft.com/office/powerpoint/2010/main" val="91028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Causes of Falls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038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16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Multifactorial </a:t>
            </a:r>
            <a:r>
              <a:rPr lang="en-GB"/>
              <a:t>Falls Risk </a:t>
            </a:r>
            <a:r>
              <a:rPr lang="en-GB" dirty="0"/>
              <a:t>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3" y="3429000"/>
            <a:ext cx="4682067" cy="3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5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21EE-3533-48FC-BD24-2F8FE4E9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Falls: assessment &amp; prevention in older people &amp; in people 50 an over at higher risk</a:t>
            </a:r>
            <a:br>
              <a:rPr lang="en-GB" dirty="0"/>
            </a:br>
            <a:r>
              <a:rPr lang="en-GB" sz="3600" i="1" dirty="0"/>
              <a:t>NICE guideline: NG249, Published: 29 April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5729-0283-48DB-89BC-909CC211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New age range </a:t>
            </a:r>
            <a:r>
              <a:rPr lang="en-GB" dirty="0"/>
              <a:t>of targeted population for falls assessment</a:t>
            </a:r>
          </a:p>
          <a:p>
            <a:r>
              <a:rPr lang="en-GB" dirty="0"/>
              <a:t>Three tier approach with primary, secondary &amp; tertiary prevention incl. clinical review &amp; management across community, care homes (newly added) and hospitals</a:t>
            </a:r>
          </a:p>
          <a:p>
            <a:r>
              <a:rPr lang="en-GB" b="1" dirty="0"/>
              <a:t>Frailty</a:t>
            </a:r>
            <a:r>
              <a:rPr lang="en-GB" dirty="0"/>
              <a:t> identified as an independent falls risk factor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69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36C10-2BB9-4A73-851A-1DD6388B7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2" t="16666" r="12916" b="10000"/>
          <a:stretch/>
        </p:blipFill>
        <p:spPr>
          <a:xfrm>
            <a:off x="0" y="0"/>
            <a:ext cx="12192000" cy="69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Multifactorial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Falls reduction can occur by </a:t>
            </a:r>
            <a:r>
              <a:rPr lang="en-GB" b="1" dirty="0"/>
              <a:t>multifactorial</a:t>
            </a:r>
            <a:r>
              <a:rPr lang="en-GB" dirty="0"/>
              <a:t> </a:t>
            </a:r>
            <a:r>
              <a:rPr lang="en-GB" b="1" dirty="0"/>
              <a:t>risk assessment </a:t>
            </a:r>
            <a:r>
              <a:rPr lang="en-GB" dirty="0"/>
              <a:t>aiming at identifying all modifiable risk factors for falls, with subsequent </a:t>
            </a:r>
            <a:r>
              <a:rPr lang="en-GB" b="1" dirty="0"/>
              <a:t>individualised</a:t>
            </a:r>
            <a:r>
              <a:rPr lang="en-GB" dirty="0"/>
              <a:t> </a:t>
            </a:r>
            <a:r>
              <a:rPr lang="en-GB" b="1" dirty="0"/>
              <a:t>interventions</a:t>
            </a:r>
            <a:r>
              <a:rPr lang="en-GB" dirty="0"/>
              <a:t>.</a:t>
            </a:r>
          </a:p>
          <a:p>
            <a:r>
              <a:rPr lang="en-GB" dirty="0"/>
              <a:t>There are </a:t>
            </a:r>
            <a:r>
              <a:rPr lang="en-GB" b="1" dirty="0"/>
              <a:t>no predictive falls tools </a:t>
            </a:r>
            <a:r>
              <a:rPr lang="en-GB" dirty="0"/>
              <a:t>that can correctly identify all pts at risk of falling, therefore they should not be routinely used.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7648" y="6356351"/>
            <a:ext cx="6264696" cy="3651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National Audit for Inpatient Falls (NAIF) 2017, NICE NG249 (2025)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229200"/>
            <a:ext cx="373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65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0445822"/>
              </p:ext>
            </p:extLst>
          </p:nvPr>
        </p:nvGraphicFramePr>
        <p:xfrm>
          <a:off x="152400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53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570D-21FC-43F7-9216-97ED7BC9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assessment post fall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89D4-EA84-427A-87AB-F3FC9D8D0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Careful history of the fall from patient </a:t>
            </a:r>
            <a:r>
              <a:rPr lang="en-GB" altLang="en-US" b="1" dirty="0"/>
              <a:t>and</a:t>
            </a:r>
            <a:r>
              <a:rPr lang="en-GB" altLang="en-US" dirty="0"/>
              <a:t> from witnesses </a:t>
            </a:r>
            <a:r>
              <a:rPr lang="en-GB" altLang="en-US" b="1" dirty="0"/>
              <a:t>and</a:t>
            </a:r>
            <a:r>
              <a:rPr lang="en-GB" altLang="en-US" dirty="0"/>
              <a:t> paramedics. Ensure you enquire also about previous falls.</a:t>
            </a:r>
          </a:p>
          <a:p>
            <a:r>
              <a:rPr lang="en-GB" altLang="en-US" dirty="0"/>
              <a:t>ECG- although it has low yield (5%) it might lead to a diagnosis that demands immediate action</a:t>
            </a:r>
          </a:p>
          <a:p>
            <a:r>
              <a:rPr lang="en-GB" altLang="en-US" dirty="0"/>
              <a:t>Check BMs</a:t>
            </a:r>
          </a:p>
          <a:p>
            <a:r>
              <a:rPr lang="en-GB" altLang="en-US" dirty="0"/>
              <a:t>Ensure there are no injuries (look specifically for NOF</a:t>
            </a:r>
            <a:r>
              <a:rPr lang="en-US" altLang="en-US" dirty="0"/>
              <a:t> #</a:t>
            </a:r>
            <a:r>
              <a:rPr lang="en-GB" altLang="en-US" dirty="0"/>
              <a:t> and head injury). </a:t>
            </a:r>
          </a:p>
          <a:p>
            <a:pPr marL="0" indent="0">
              <a:buNone/>
            </a:pPr>
            <a:r>
              <a:rPr lang="en-GB" altLang="en-US" sz="2600" dirty="0">
                <a:solidFill>
                  <a:srgbClr val="FF0000"/>
                </a:solidFill>
              </a:rPr>
              <a:t>M</a:t>
            </a:r>
            <a:r>
              <a:rPr lang="en-GB" altLang="en-US" sz="2600" i="1" dirty="0">
                <a:solidFill>
                  <a:srgbClr val="FF0000"/>
                </a:solidFill>
              </a:rPr>
              <a:t>ultiple injuries (#) could be present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2EDC8-8F16-429D-93D7-D0FDB857BF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Thorough neurological &amp; cardiovascular examination</a:t>
            </a:r>
          </a:p>
          <a:p>
            <a:r>
              <a:rPr lang="en-GB" altLang="en-US" dirty="0"/>
              <a:t>Assess visual impairment. </a:t>
            </a:r>
          </a:p>
          <a:p>
            <a:pPr marL="0" indent="0">
              <a:buNone/>
            </a:pPr>
            <a:r>
              <a:rPr lang="en-GB" altLang="en-US" sz="2600" i="1" dirty="0">
                <a:solidFill>
                  <a:schemeClr val="accent1">
                    <a:lumMod val="75000"/>
                  </a:schemeClr>
                </a:solidFill>
              </a:rPr>
              <a:t>Refer to ophthalmology for cataracts repair. Suggest optician review</a:t>
            </a:r>
          </a:p>
          <a:p>
            <a:r>
              <a:rPr lang="en-GB" altLang="en-US" dirty="0"/>
              <a:t>Assess cognitive impairment (4AT)</a:t>
            </a:r>
          </a:p>
          <a:p>
            <a:r>
              <a:rPr lang="en-GB" dirty="0"/>
              <a:t>Consider need for specialist tests (24hr tape, ECHO, CT brain)</a:t>
            </a:r>
            <a:endParaRPr lang="en-GB" altLang="en-US" dirty="0"/>
          </a:p>
          <a:p>
            <a:r>
              <a:rPr lang="en-GB" altLang="en-US" dirty="0"/>
              <a:t>Check lying &amp; standing BP</a:t>
            </a:r>
          </a:p>
        </p:txBody>
      </p:sp>
    </p:spTree>
    <p:extLst>
      <p:ext uri="{BB962C8B-B14F-4D97-AF65-F5344CB8AC3E}">
        <p14:creationId xmlns:p14="http://schemas.microsoft.com/office/powerpoint/2010/main" val="1991616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for Postural Hypotension</a:t>
            </a:r>
          </a:p>
        </p:txBody>
      </p:sp>
      <p:pic>
        <p:nvPicPr>
          <p:cNvPr id="7" name="Content Placeholder 6" descr="lanyard_card_0_0.pdf - Adobe Reader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27147" r="25606" b="17800"/>
          <a:stretch/>
        </p:blipFill>
        <p:spPr>
          <a:xfrm>
            <a:off x="1134533" y="1690688"/>
            <a:ext cx="3558446" cy="4546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lanyard_card_0_0.pdf - Adobe Reader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19091" r="2871" b="8774"/>
          <a:stretch/>
        </p:blipFill>
        <p:spPr>
          <a:xfrm>
            <a:off x="6240017" y="1772816"/>
            <a:ext cx="3854779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223792" y="6356351"/>
            <a:ext cx="3960440" cy="3651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National Audit for Inpatient Falls (NAIF)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3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Falls data</a:t>
            </a:r>
          </a:p>
          <a:p>
            <a:r>
              <a:rPr lang="en-GB" dirty="0"/>
              <a:t>Causes of Falls</a:t>
            </a:r>
          </a:p>
          <a:p>
            <a:r>
              <a:rPr lang="en-GB" dirty="0"/>
              <a:t>Falls assessment  </a:t>
            </a:r>
          </a:p>
          <a:p>
            <a:r>
              <a:rPr lang="en-GB" dirty="0"/>
              <a:t>Interventions for falls prevention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8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FFA1-941D-4FF7-BFF9-5358634D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NICE Guidelines: Hypertension in adults</a:t>
            </a:r>
            <a:br>
              <a:rPr lang="en-GB" dirty="0"/>
            </a:br>
            <a:r>
              <a:rPr lang="en-GB" sz="2700" dirty="0"/>
              <a:t>Reference no: NG136, Published 28 Aug 2019, Last updated: 21 Nov 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43C3-AB2E-47DD-A364-59FEAF5F2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1.4.16 </a:t>
            </a:r>
          </a:p>
          <a:p>
            <a:pPr marL="0" indent="0">
              <a:buNone/>
            </a:pPr>
            <a:r>
              <a:rPr lang="en-GB" dirty="0"/>
              <a:t>Check for postural hypotension in people with hypertension and:</a:t>
            </a:r>
          </a:p>
          <a:p>
            <a:r>
              <a:rPr lang="en-GB" dirty="0"/>
              <a:t>type 2 diabetes </a:t>
            </a:r>
            <a:r>
              <a:rPr lang="en-GB" b="1" dirty="0"/>
              <a:t>or</a:t>
            </a:r>
            <a:endParaRPr lang="en-GB" dirty="0"/>
          </a:p>
          <a:p>
            <a:r>
              <a:rPr lang="en-GB" dirty="0"/>
              <a:t>symptoms of postural hypotension (see also recommendation 1.1.7) </a:t>
            </a:r>
            <a:r>
              <a:rPr lang="en-GB" b="1" dirty="0"/>
              <a:t>or</a:t>
            </a:r>
            <a:endParaRPr lang="en-GB" dirty="0"/>
          </a:p>
          <a:p>
            <a:r>
              <a:rPr lang="en-GB" dirty="0"/>
              <a:t>aged 80 and over.</a:t>
            </a:r>
            <a:br>
              <a:rPr lang="en-GB" dirty="0"/>
            </a:br>
            <a:br>
              <a:rPr lang="en-GB" dirty="0"/>
            </a:br>
            <a:r>
              <a:rPr lang="en-GB" dirty="0">
                <a:highlight>
                  <a:srgbClr val="FFFF00"/>
                </a:highlight>
              </a:rPr>
              <a:t>In people with a significant postural drop or symptoms of postural hypotension, treat to a blood pressure target based on standing blood pressure. </a:t>
            </a:r>
            <a:r>
              <a:rPr lang="en-GB" b="1" dirty="0">
                <a:highlight>
                  <a:srgbClr val="FFFF00"/>
                </a:highlight>
              </a:rPr>
              <a:t>[2019, amended 2023]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00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EACB-14EE-C3FB-2130-F6E66E78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latin typeface="+mj-lt"/>
                <a:cs typeface="+mj-cs"/>
              </a:rPr>
              <a:t>Risk of postural hypotension is class-dependent </a:t>
            </a:r>
          </a:p>
        </p:txBody>
      </p:sp>
      <p:pic>
        <p:nvPicPr>
          <p:cNvPr id="4" name="Picture 2" descr="Orthostatic Hypotension in Adults With Hypertension: A Scientific Statement  From the American Heart Association | Hypertension">
            <a:extLst>
              <a:ext uri="{FF2B5EF4-FFF2-40B4-BE49-F238E27FC236}">
                <a16:creationId xmlns:a16="http://schemas.microsoft.com/office/drawing/2014/main" id="{D5F4EED7-FF36-24F8-2E9B-095906A79F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8080" y="300196"/>
            <a:ext cx="6781523" cy="5696479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69560-B8C7-CE31-63A5-F59B3AA2C225}"/>
              </a:ext>
            </a:extLst>
          </p:cNvPr>
          <p:cNvSpPr txBox="1"/>
          <p:nvPr/>
        </p:nvSpPr>
        <p:spPr>
          <a:xfrm>
            <a:off x="193041" y="6231568"/>
            <a:ext cx="11998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/>
              <a:t>Juraschek</a:t>
            </a:r>
            <a:r>
              <a:rPr lang="en-US" sz="1200" i="1" dirty="0"/>
              <a:t> SP, Cortez MM, Flack JM, Ghazi L, Kenny RA, Rahman M, Spikes T, </a:t>
            </a:r>
            <a:r>
              <a:rPr lang="en-US" sz="1200" i="1" dirty="0" err="1"/>
              <a:t>Shibao</a:t>
            </a:r>
            <a:r>
              <a:rPr lang="en-US" sz="1200" i="1" dirty="0"/>
              <a:t> CA, </a:t>
            </a:r>
            <a:r>
              <a:rPr lang="en-US" sz="1200" i="1" dirty="0" err="1"/>
              <a:t>Biaggioni</a:t>
            </a:r>
            <a:r>
              <a:rPr lang="en-US" sz="1200" i="1" dirty="0"/>
              <a:t> I; American Heart Association Council on Hypertension. Orthostatic Hypotension in Adults With Hypertension: A Scientific Statement From the American Heart Association. Hypertension. 2024 Mar;81(3):e16-e30</a:t>
            </a:r>
          </a:p>
        </p:txBody>
      </p:sp>
    </p:spTree>
    <p:extLst>
      <p:ext uri="{BB962C8B-B14F-4D97-AF65-F5344CB8AC3E}">
        <p14:creationId xmlns:p14="http://schemas.microsoft.com/office/powerpoint/2010/main" val="99699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BEFC-D1DF-462C-B867-CBA06976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Interventions for Falls 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19440-8517-4B96-A507-6EA1D0E3A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6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F205-2204-4793-918B-A97717C3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&amp; Surgical interventions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3A8167-F34F-41FA-86CA-52A92C2F284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4795-A8C6-4B03-BCF2-2F7AF528B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Ophthalmology referral for Cataract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PPM for sick sinus </a:t>
            </a:r>
            <a:r>
              <a:rPr lang="en-GB" dirty="0" err="1"/>
              <a:t>syn</a:t>
            </a:r>
            <a:r>
              <a:rPr lang="en-GB" dirty="0"/>
              <a:t>, pauses or CHB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Antiarrhythmics/ICD for NSVT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VP shunt for NPH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72716-8437-4C17-868B-1B6B2931E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996950"/>
            <a:ext cx="6279139" cy="256845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CF2B124-346D-4CD2-BD75-6003DC19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6262" y="3462877"/>
            <a:ext cx="6346063" cy="3254203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982BE36-171E-4498-95E4-D8736C94BB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273" y="3657600"/>
            <a:ext cx="4276475" cy="30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DCF4-EF60-48F7-B839-8770BEFC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0E8E-AAB4-4930-AE94-0A3BDEEC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Vit D</a:t>
            </a:r>
            <a:r>
              <a:rPr lang="en-GB" dirty="0"/>
              <a:t> important for bone and muscle health but there is insufficient evidence linking it directly to falls prevention</a:t>
            </a:r>
          </a:p>
          <a:p>
            <a:r>
              <a:rPr lang="en-GB" dirty="0"/>
              <a:t>NICE recommends to check vit D and treat when indicated </a:t>
            </a:r>
          </a:p>
          <a:p>
            <a:r>
              <a:rPr lang="en-GB" dirty="0"/>
              <a:t>High risk population for low vit 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aged over 65 years,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are not exposed to much sunlight (because they are confined indoors for long periods or because they wear clothes that cover the whole body).</a:t>
            </a:r>
          </a:p>
          <a:p>
            <a:r>
              <a:rPr lang="en-GB" dirty="0"/>
              <a:t>A vitamin D intake of at least 1000 mg/day is recommended for people at increased risk of a fragility fracture.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44D87-71AF-4349-AA2B-CED519F5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01733" cy="365125"/>
          </a:xfrm>
        </p:spPr>
        <p:txBody>
          <a:bodyPr/>
          <a:lstStyle/>
          <a:p>
            <a:r>
              <a:rPr lang="en-GB" dirty="0"/>
              <a:t>NICE: Osteoporosis- prevention of fragility fractures, NICE NG249</a:t>
            </a:r>
          </a:p>
        </p:txBody>
      </p:sp>
    </p:spTree>
    <p:extLst>
      <p:ext uri="{BB962C8B-B14F-4D97-AF65-F5344CB8AC3E}">
        <p14:creationId xmlns:p14="http://schemas.microsoft.com/office/powerpoint/2010/main" val="155830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9EA5-C93A-4B41-9AF8-9C3FA052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NICE: Osteoporosis- prevention of fragility fractures (Last revised April 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45481-2870-4D15-A68A-C1A04AF97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Consider assessment of fracture risk:</a:t>
            </a:r>
          </a:p>
          <a:p>
            <a:r>
              <a:rPr lang="en-GB" dirty="0"/>
              <a:t>Women of/or &gt;65yr &amp; men of/or &gt;75yr age</a:t>
            </a:r>
          </a:p>
          <a:p>
            <a:r>
              <a:rPr lang="en-GB" dirty="0"/>
              <a:t>Women &lt;65 &amp; men&lt;75 with risk factors:</a:t>
            </a:r>
          </a:p>
          <a:p>
            <a:pPr marL="0" indent="0">
              <a:buNone/>
            </a:pPr>
            <a:r>
              <a:rPr lang="en-GB" dirty="0"/>
              <a:t>-Previous fragility fracture</a:t>
            </a:r>
          </a:p>
          <a:p>
            <a:pPr marL="0" indent="0">
              <a:buNone/>
            </a:pPr>
            <a:r>
              <a:rPr lang="en-GB" dirty="0"/>
              <a:t>-Current/frequent steroid use</a:t>
            </a:r>
          </a:p>
          <a:p>
            <a:pPr marL="0" indent="0">
              <a:buNone/>
            </a:pPr>
            <a:r>
              <a:rPr lang="en-GB" dirty="0"/>
              <a:t>-Hx of falls </a:t>
            </a:r>
          </a:p>
          <a:p>
            <a:pPr marL="0" indent="0">
              <a:buNone/>
            </a:pPr>
            <a:r>
              <a:rPr lang="en-GB" dirty="0"/>
              <a:t>-Causes of secondary osteoporosis (</a:t>
            </a:r>
            <a:r>
              <a:rPr lang="en-GB" dirty="0" err="1"/>
              <a:t>eg.</a:t>
            </a:r>
            <a:r>
              <a:rPr lang="en-GB" dirty="0"/>
              <a:t> COPD, CKD, chronic liver dis., immobility, endocrine cond., RA, coeliac or other malabsorptive </a:t>
            </a:r>
            <a:r>
              <a:rPr lang="en-GB" dirty="0" err="1"/>
              <a:t>syn</a:t>
            </a:r>
            <a:r>
              <a:rPr lang="en-GB" dirty="0"/>
              <a:t>…)</a:t>
            </a:r>
          </a:p>
          <a:p>
            <a:pPr marL="0" indent="0">
              <a:buNone/>
            </a:pPr>
            <a:r>
              <a:rPr lang="en-GB" dirty="0"/>
              <a:t>-Low BMI</a:t>
            </a:r>
          </a:p>
          <a:p>
            <a:pPr marL="0" indent="0">
              <a:buNone/>
            </a:pPr>
            <a:r>
              <a:rPr lang="en-GB" dirty="0"/>
              <a:t>-Smoking &amp;/or ETOH XS (&gt;14U/</a:t>
            </a:r>
            <a:r>
              <a:rPr lang="en-GB" dirty="0" err="1"/>
              <a:t>wk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-Family Hx of hip fracture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400" b="1" dirty="0"/>
              <a:t>Treat patients over the age of 75yr with fragility fractures. Bisphosphonates are the first line Rx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69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Foot &amp; Footwear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Appropriate footwear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Foot Health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Visual inspection (ulcers, corns, issues with toenails..)</a:t>
            </a:r>
          </a:p>
          <a:p>
            <a:r>
              <a:rPr lang="en-GB" dirty="0"/>
              <a:t>Ensure no issues with sensation/proprioception </a:t>
            </a:r>
          </a:p>
          <a:p>
            <a:r>
              <a:rPr lang="en-GB" dirty="0"/>
              <a:t>Podiatry referral if indicated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Care inspectorate &amp; NHS Scotland, 2011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492897"/>
            <a:ext cx="164705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64" y="2240381"/>
            <a:ext cx="1732781" cy="11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45" y="4093455"/>
            <a:ext cx="17281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4581129"/>
            <a:ext cx="2223120" cy="14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5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Review of Inpatient/Care Home Environment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416615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40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Hospital Trusts and Care Homes should have a robust way to report falls.</a:t>
            </a:r>
          </a:p>
          <a:p>
            <a:r>
              <a:rPr lang="en-GB" dirty="0"/>
              <a:t>Incident reporting is a means of showing transparency &amp; monitoring falls rates BUT more importantly it is also a </a:t>
            </a:r>
            <a:r>
              <a:rPr lang="en-GB" u="sng" dirty="0"/>
              <a:t>learning tool </a:t>
            </a:r>
            <a:r>
              <a:rPr lang="en-GB" dirty="0"/>
              <a:t>that can highlight areas in service management &amp; provision that can be improved within an organisation so as to prevent future falls.</a:t>
            </a:r>
          </a:p>
        </p:txBody>
      </p:sp>
    </p:spTree>
    <p:extLst>
      <p:ext uri="{BB962C8B-B14F-4D97-AF65-F5344CB8AC3E}">
        <p14:creationId xmlns:p14="http://schemas.microsoft.com/office/powerpoint/2010/main" val="3308987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 from Incident reporting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916832"/>
            <a:ext cx="3672408" cy="410445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5395"/>
            <a:ext cx="4038600" cy="2675572"/>
          </a:xfrm>
        </p:spPr>
      </p:pic>
    </p:spTree>
    <p:extLst>
      <p:ext uri="{BB962C8B-B14F-4D97-AF65-F5344CB8AC3E}">
        <p14:creationId xmlns:p14="http://schemas.microsoft.com/office/powerpoint/2010/main" val="347248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4630-D49B-45CD-9DD6-DD46540E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Falls </a:t>
            </a:r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2E3D-B891-45D2-9DF5-DC4960570C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fall is an event which causes a person to unintentionally rest on the ground or on a lower level, excluding major intrinsic events (such as a stroke) or overwhelming hazard.</a:t>
            </a:r>
          </a:p>
        </p:txBody>
      </p:sp>
      <p:pic>
        <p:nvPicPr>
          <p:cNvPr id="1026" name="Picture 2" descr="Fall Definition | Patient Safety ...">
            <a:extLst>
              <a:ext uri="{FF2B5EF4-FFF2-40B4-BE49-F238E27FC236}">
                <a16:creationId xmlns:a16="http://schemas.microsoft.com/office/drawing/2014/main" id="{0F7B01DC-CAC3-4825-8D3E-1AC7CBB440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68" y="1825626"/>
            <a:ext cx="4851400" cy="37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E8694-BA05-4470-B12A-0EA94867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 Health England</a:t>
            </a:r>
          </a:p>
        </p:txBody>
      </p:sp>
    </p:spTree>
    <p:extLst>
      <p:ext uri="{BB962C8B-B14F-4D97-AF65-F5344CB8AC3E}">
        <p14:creationId xmlns:p14="http://schemas.microsoft.com/office/powerpoint/2010/main" val="338263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87C6-A3D8-4FF6-B4A0-794D3D1F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Falls Prevention in Community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228B-DAA9-47EC-8915-BE5605F2CC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Community Falls teams:</a:t>
            </a:r>
          </a:p>
          <a:p>
            <a:r>
              <a:rPr lang="en-GB" dirty="0"/>
              <a:t>Therapy led</a:t>
            </a:r>
          </a:p>
          <a:p>
            <a:r>
              <a:rPr lang="en-GB" dirty="0"/>
              <a:t>Home hazards assessments &amp; interventions</a:t>
            </a:r>
          </a:p>
          <a:p>
            <a:r>
              <a:rPr lang="en-GB" dirty="0"/>
              <a:t>Pendant alarms vs intelligent alarms (falls detectors)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Important to map the area for all available local &amp; national organisations and support groups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8" name="Picture 6" descr="Home Adaptations for the Elderly With ...">
            <a:extLst>
              <a:ext uri="{FF2B5EF4-FFF2-40B4-BE49-F238E27FC236}">
                <a16:creationId xmlns:a16="http://schemas.microsoft.com/office/drawing/2014/main" id="{8F8C3FB9-A4BD-44DD-9B3E-D8016D0A6B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0387" y="3386931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 Home Adaptations For The Elderly ...">
            <a:extLst>
              <a:ext uri="{FF2B5EF4-FFF2-40B4-BE49-F238E27FC236}">
                <a16:creationId xmlns:a16="http://schemas.microsoft.com/office/drawing/2014/main" id="{D66AB62A-1103-4CF6-AFA0-9FED79A1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477" y="13382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5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9C45-84B9-456D-91FB-0C9BFBD3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Benign Paroxysmal Positional Vertigo (BPPV)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E6B3C-F765-4A8D-8046-D8D69C195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Dix-Hallpike manoeuvre for Dx</a:t>
            </a:r>
          </a:p>
        </p:txBody>
      </p:sp>
      <p:pic>
        <p:nvPicPr>
          <p:cNvPr id="8" name="Picture 2" descr="BPPV - Canalolithiasis, Cupulolithiasis, Dix–Hallpike ...">
            <a:extLst>
              <a:ext uri="{FF2B5EF4-FFF2-40B4-BE49-F238E27FC236}">
                <a16:creationId xmlns:a16="http://schemas.microsoft.com/office/drawing/2014/main" id="{3D5F1D1C-7800-426E-9B17-92EBB42055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206" y="3204369"/>
            <a:ext cx="2266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3AE87-5806-4770-9E87-B743A443D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Epley </a:t>
            </a:r>
            <a:r>
              <a:rPr lang="en-GB" dirty="0" err="1"/>
              <a:t>Maneuver</a:t>
            </a:r>
            <a:r>
              <a:rPr lang="en-GB" dirty="0"/>
              <a:t> for Rx</a:t>
            </a:r>
          </a:p>
        </p:txBody>
      </p:sp>
      <p:pic>
        <p:nvPicPr>
          <p:cNvPr id="2050" name="Picture 2" descr="BPPV: Benign Paroxysmal Positional Vertigo - Auckland ENT">
            <a:extLst>
              <a:ext uri="{FF2B5EF4-FFF2-40B4-BE49-F238E27FC236}">
                <a16:creationId xmlns:a16="http://schemas.microsoft.com/office/drawing/2014/main" id="{949CCA98-FFD8-4B7D-B40C-14E1FE7973D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794" y="3394869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98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Strength &amp; Balance Training </a:t>
            </a:r>
            <a:br>
              <a:rPr lang="en-GB" dirty="0"/>
            </a:br>
            <a:r>
              <a:rPr lang="en-GB" sz="4000" i="1" dirty="0"/>
              <a:t>NICE recommendations, 2017 &amp; revised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‘A muscle-strengthening and balance programme is likely to benefit older people living in the community with a history of falls and/or balance and gait deficit.</a:t>
            </a:r>
          </a:p>
          <a:p>
            <a:pPr marL="0" indent="0">
              <a:buNone/>
            </a:pPr>
            <a:r>
              <a:rPr lang="en-GB" dirty="0"/>
              <a:t>It needs to be monitored by appropriately trained professionals.’</a:t>
            </a:r>
          </a:p>
          <a:p>
            <a:r>
              <a:rPr lang="en-GB" dirty="0"/>
              <a:t>It should be </a:t>
            </a:r>
            <a:r>
              <a:rPr lang="en-GB" u="sng" dirty="0"/>
              <a:t>individually prescribed</a:t>
            </a:r>
            <a:r>
              <a:rPr lang="en-GB" dirty="0"/>
              <a:t> based on a person’s abilities and preferences addressing balance, coordination, strength and power. </a:t>
            </a:r>
          </a:p>
          <a:p>
            <a:r>
              <a:rPr lang="en-GB" dirty="0"/>
              <a:t>Exercises can de delivered </a:t>
            </a:r>
            <a:r>
              <a:rPr lang="en-GB" u="sng" dirty="0"/>
              <a:t>in classes or at an individual basis</a:t>
            </a:r>
            <a:r>
              <a:rPr lang="en-GB" dirty="0"/>
              <a:t>.</a:t>
            </a:r>
          </a:p>
          <a:p>
            <a:r>
              <a:rPr lang="en-GB" u="sng" dirty="0"/>
              <a:t>Cognitive behavioural therapy </a:t>
            </a:r>
            <a:r>
              <a:rPr lang="en-GB" dirty="0"/>
              <a:t>is recommended for ongoing concerns about falling that have not been helped by exercise</a:t>
            </a:r>
          </a:p>
        </p:txBody>
      </p:sp>
    </p:spTree>
    <p:extLst>
      <p:ext uri="{BB962C8B-B14F-4D97-AF65-F5344CB8AC3E}">
        <p14:creationId xmlns:p14="http://schemas.microsoft.com/office/powerpoint/2010/main" val="4261234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 &amp; Balance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Exercise interventions also lead to a reduction in the risk of fractures</a:t>
            </a:r>
          </a:p>
          <a:p>
            <a:r>
              <a:rPr lang="en-GB" dirty="0"/>
              <a:t>Effective programs must be continued over a duration of at least 50hrs, must be progressive and must be carried out 2-3 times a week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7528" y="6356351"/>
            <a:ext cx="8496944" cy="365125"/>
          </a:xfrm>
        </p:spPr>
        <p:txBody>
          <a:bodyPr/>
          <a:lstStyle/>
          <a:p>
            <a:r>
              <a:rPr lang="en-GB" dirty="0"/>
              <a:t>Interventions for preventing falls in older people living in the community. Cochrane Database of Systematic Reviews 2012, issue 9</a:t>
            </a:r>
          </a:p>
          <a:p>
            <a:r>
              <a:rPr lang="en-GB" dirty="0"/>
              <a:t>Falls &amp; Fracture consensus statement. Public Health England 2017</a:t>
            </a:r>
          </a:p>
          <a:p>
            <a:endParaRPr lang="en-GB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79" y="4221088"/>
            <a:ext cx="3265977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4306032"/>
            <a:ext cx="3112021" cy="18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7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Patient/Public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88" y="3705913"/>
            <a:ext cx="3816424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3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5663" cy="2997200"/>
          </a:xfr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8183" r="6923" b="12397"/>
          <a:stretch/>
        </p:blipFill>
        <p:spPr bwMode="auto">
          <a:xfrm>
            <a:off x="6792036" y="188641"/>
            <a:ext cx="3507474" cy="59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8850" r="6595" b="18654"/>
          <a:stretch/>
        </p:blipFill>
        <p:spPr bwMode="auto">
          <a:xfrm>
            <a:off x="3571164" y="188641"/>
            <a:ext cx="3220872" cy="59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71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1503065"/>
            <a:ext cx="1800225" cy="9715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Patient Education On Falls Prevention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8149" r="-165" b="6017"/>
          <a:stretch/>
        </p:blipFill>
        <p:spPr>
          <a:xfrm rot="5400000">
            <a:off x="6739466" y="2590802"/>
            <a:ext cx="3581402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52" y="1696300"/>
            <a:ext cx="2984127" cy="44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9" y="2345110"/>
            <a:ext cx="4373141" cy="3312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0" y="1392729"/>
            <a:ext cx="1523810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0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66A2-3255-4EE4-B26A-F3D16BEC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Multifactorial Assessment &amp;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772A0-5B5F-4D23-8715-D1017891D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own experience</a:t>
            </a:r>
          </a:p>
        </p:txBody>
      </p:sp>
    </p:spTree>
    <p:extLst>
      <p:ext uri="{BB962C8B-B14F-4D97-AF65-F5344CB8AC3E}">
        <p14:creationId xmlns:p14="http://schemas.microsoft.com/office/powerpoint/2010/main" val="4043147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Mr BSB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82 year old gentleman</a:t>
            </a:r>
          </a:p>
          <a:p>
            <a:r>
              <a:rPr lang="en-GB" altLang="en-US" dirty="0"/>
              <a:t>Admitted from neurology clinic for ‘comprehensive geriatric assessment and social input’.</a:t>
            </a:r>
          </a:p>
          <a:p>
            <a:r>
              <a:rPr lang="en-GB" altLang="en-US" dirty="0" err="1"/>
              <a:t>Hx</a:t>
            </a:r>
            <a:r>
              <a:rPr lang="en-GB" altLang="en-US" dirty="0"/>
              <a:t> of frequent falls (5xdaily), worsening mobility and deteriorating memory</a:t>
            </a:r>
          </a:p>
        </p:txBody>
      </p:sp>
    </p:spTree>
    <p:extLst>
      <p:ext uri="{BB962C8B-B14F-4D97-AF65-F5344CB8AC3E}">
        <p14:creationId xmlns:p14="http://schemas.microsoft.com/office/powerpoint/2010/main" val="3093992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Mr BSB</a:t>
            </a:r>
          </a:p>
        </p:txBody>
      </p:sp>
      <p:graphicFrame>
        <p:nvGraphicFramePr>
          <p:cNvPr id="4128" name="Group 32"/>
          <p:cNvGraphicFramePr>
            <a:graphicFrameLocks noGrp="1"/>
          </p:cNvGraphicFramePr>
          <p:nvPr>
            <p:ph type="tbl" idx="1"/>
          </p:nvPr>
        </p:nvGraphicFramePr>
        <p:xfrm>
          <a:off x="2312989" y="1857375"/>
          <a:ext cx="7481887" cy="3688080"/>
        </p:xfrm>
        <a:graphic>
          <a:graphicData uri="http://schemas.openxmlformats.org/drawingml/2006/table">
            <a:tbl>
              <a:tblPr/>
              <a:tblGrid>
                <a:gridCol w="3741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PD- Dx 10yr ago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Prostate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Dx of dementia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Madopar 125mg </a:t>
                      </a: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VI/daily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Entacapone 200mg </a:t>
                      </a:r>
                      <a:r>
                        <a:rPr kumimoji="0" lang="en-GB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VI/dy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Madopar CR 350mg 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Ropinirole 6mg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Quetiapine 12.5mg 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Bicalutamide 150mg od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18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Falls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Falls are common among the ageing population:</a:t>
            </a:r>
          </a:p>
          <a:p>
            <a:pPr marL="0" indent="0">
              <a:buNone/>
            </a:pPr>
            <a:r>
              <a:rPr lang="en-GB" dirty="0"/>
              <a:t>-Approximately 30% of people over the age of 65, and 50% of people over the age of 80 suffer at least one fall every year.</a:t>
            </a:r>
          </a:p>
          <a:p>
            <a:pPr marL="0" indent="0">
              <a:buNone/>
            </a:pPr>
            <a:r>
              <a:rPr lang="en-GB" dirty="0"/>
              <a:t>-The risk of falling is 3 fold higher among people in care homes.</a:t>
            </a:r>
          </a:p>
          <a:p>
            <a:r>
              <a:rPr lang="en-GB" dirty="0"/>
              <a:t>Approximately 10% of the falls result in major injury such as #NOF or head trauma</a:t>
            </a:r>
          </a:p>
          <a:p>
            <a:r>
              <a:rPr lang="en-GB" dirty="0"/>
              <a:t>No difference in injury rates among 2 sexes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672" y="6356351"/>
            <a:ext cx="5544616" cy="365125"/>
          </a:xfrm>
        </p:spPr>
        <p:txBody>
          <a:bodyPr/>
          <a:lstStyle/>
          <a:p>
            <a:r>
              <a:rPr lang="en-GB" dirty="0"/>
              <a:t>NICE CG161, 2013. Care Inspectorate &amp; NHS Scotland, 2011. </a:t>
            </a:r>
          </a:p>
          <a:p>
            <a:r>
              <a:rPr lang="en-GB" dirty="0" err="1"/>
              <a:t>Jama</a:t>
            </a:r>
            <a:r>
              <a:rPr lang="en-GB" dirty="0"/>
              <a:t> January 20, 2010-Vol 303, No 3</a:t>
            </a:r>
          </a:p>
        </p:txBody>
      </p:sp>
    </p:spTree>
    <p:extLst>
      <p:ext uri="{BB962C8B-B14F-4D97-AF65-F5344CB8AC3E}">
        <p14:creationId xmlns:p14="http://schemas.microsoft.com/office/powerpoint/2010/main" val="2255580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SH of Mr BSB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Lives with disabled wife</a:t>
            </a:r>
          </a:p>
          <a:p>
            <a:r>
              <a:rPr lang="en-GB" altLang="en-US" dirty="0"/>
              <a:t>No carers</a:t>
            </a:r>
          </a:p>
          <a:p>
            <a:r>
              <a:rPr lang="en-GB" altLang="en-US" dirty="0"/>
              <a:t>Mobile with one stick</a:t>
            </a:r>
          </a:p>
          <a:p>
            <a:r>
              <a:rPr lang="en-GB" altLang="en-US" dirty="0"/>
              <a:t>No ETOH</a:t>
            </a:r>
          </a:p>
          <a:p>
            <a:r>
              <a:rPr lang="en-GB" altLang="en-US" dirty="0"/>
              <a:t>Wife reported increasing confusion, poor sleeping pattern and ongoing hallucinations. Falls were attributed to his reduced mobility and bad nightmares at night.</a:t>
            </a:r>
          </a:p>
        </p:txBody>
      </p:sp>
    </p:spTree>
    <p:extLst>
      <p:ext uri="{BB962C8B-B14F-4D97-AF65-F5344CB8AC3E}">
        <p14:creationId xmlns:p14="http://schemas.microsoft.com/office/powerpoint/2010/main" val="494883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Examination of Mr BSB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He reported vivid dreams &amp; hallucinations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 err="1"/>
              <a:t>Leadpipe</a:t>
            </a:r>
            <a:r>
              <a:rPr lang="en-GB" altLang="en-US" dirty="0"/>
              <a:t> rigidity L&gt;R. No tremor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Significant dyskinesia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No cerebellar signs &amp; no focal neurology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Slurred speech- at times difficult to understand.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Confusion, AMTS 6/10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Normal </a:t>
            </a:r>
            <a:r>
              <a:rPr lang="en-GB" altLang="en-US" dirty="0" err="1"/>
              <a:t>cardiovasc</a:t>
            </a:r>
            <a:r>
              <a:rPr lang="en-GB" altLang="en-US" dirty="0"/>
              <a:t>, </a:t>
            </a:r>
            <a:r>
              <a:rPr lang="en-GB" altLang="en-US" dirty="0" err="1"/>
              <a:t>abdo</a:t>
            </a:r>
            <a:r>
              <a:rPr lang="en-GB" altLang="en-US" dirty="0"/>
              <a:t>, </a:t>
            </a:r>
            <a:r>
              <a:rPr lang="en-GB" altLang="en-US" dirty="0" err="1"/>
              <a:t>resp</a:t>
            </a:r>
            <a:r>
              <a:rPr lang="en-GB" altLang="en-US" dirty="0"/>
              <a:t>, visual exam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No postural drop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Bloods unremarkable; confusion screen normal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ECG: sinus bradycardia (56bpm)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7745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Day 1- cons review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GB" altLang="en-US" sz="2600" b="1" dirty="0"/>
              <a:t>DD</a:t>
            </a:r>
          </a:p>
          <a:p>
            <a:r>
              <a:rPr lang="en-GB" altLang="en-US" sz="2600" dirty="0"/>
              <a:t>REM sleep disorder</a:t>
            </a:r>
          </a:p>
          <a:p>
            <a:r>
              <a:rPr lang="en-GB" altLang="en-US" sz="2600" dirty="0"/>
              <a:t>?</a:t>
            </a:r>
            <a:r>
              <a:rPr lang="en-GB" altLang="en-US" sz="2600" dirty="0" err="1"/>
              <a:t>Lewy</a:t>
            </a:r>
            <a:r>
              <a:rPr lang="en-GB" altLang="en-US" sz="2600" dirty="0"/>
              <a:t> body dementia</a:t>
            </a:r>
          </a:p>
          <a:p>
            <a:r>
              <a:rPr lang="en-GB" altLang="en-US" sz="2600" dirty="0"/>
              <a:t>?</a:t>
            </a:r>
            <a:r>
              <a:rPr lang="en-GB" altLang="en-US" sz="2600" dirty="0" err="1"/>
              <a:t>Ropinirole</a:t>
            </a:r>
            <a:r>
              <a:rPr lang="en-GB" altLang="en-US" sz="2600" dirty="0"/>
              <a:t>-induced hallucinations</a:t>
            </a:r>
          </a:p>
          <a:p>
            <a:r>
              <a:rPr lang="en-GB" altLang="en-US" sz="2600" dirty="0"/>
              <a:t>Dyskinesia 2ndary to PD Rx</a:t>
            </a:r>
          </a:p>
          <a:p>
            <a:r>
              <a:rPr lang="en-GB" altLang="en-US" sz="2600" dirty="0"/>
              <a:t>Multifactorial cause for falls- at high risk of falls</a:t>
            </a:r>
          </a:p>
          <a:p>
            <a:pPr>
              <a:buFont typeface="Wingdings" pitchFamily="2" charset="2"/>
              <a:buNone/>
            </a:pPr>
            <a:endParaRPr lang="en-GB" altLang="en-US" sz="2600" b="1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GB" altLang="en-US" sz="2600" b="1" dirty="0"/>
              <a:t>Plan</a:t>
            </a:r>
          </a:p>
          <a:p>
            <a:r>
              <a:rPr lang="en-GB" altLang="en-US" sz="2600" dirty="0"/>
              <a:t>CT brain (?subdural)</a:t>
            </a:r>
          </a:p>
          <a:p>
            <a:r>
              <a:rPr lang="en-GB" altLang="en-US" sz="2600" dirty="0"/>
              <a:t>Complete septic screen</a:t>
            </a:r>
          </a:p>
          <a:p>
            <a:r>
              <a:rPr lang="en-GB" altLang="en-US" sz="2600" dirty="0"/>
              <a:t>Psychogeriatric review</a:t>
            </a:r>
          </a:p>
          <a:p>
            <a:r>
              <a:rPr lang="en-GB" altLang="en-US" sz="2600" dirty="0"/>
              <a:t>NOT for haloperidol</a:t>
            </a:r>
          </a:p>
          <a:p>
            <a:r>
              <a:rPr lang="en-GB" altLang="en-US" sz="2600" dirty="0"/>
              <a:t>Clonazepam 500mg</a:t>
            </a:r>
          </a:p>
          <a:p>
            <a:r>
              <a:rPr lang="en-GB" altLang="en-US" sz="2600" dirty="0"/>
              <a:t>Reduce gradually </a:t>
            </a:r>
            <a:r>
              <a:rPr lang="en-GB" altLang="en-US" sz="2600" dirty="0" err="1"/>
              <a:t>ropinirole</a:t>
            </a:r>
            <a:r>
              <a:rPr lang="en-GB" altLang="en-US" sz="2600" dirty="0"/>
              <a:t> </a:t>
            </a:r>
          </a:p>
          <a:p>
            <a:r>
              <a:rPr lang="en-GB" altLang="en-US" sz="2600" dirty="0"/>
              <a:t>24hr tape</a:t>
            </a:r>
          </a:p>
          <a:p>
            <a:r>
              <a:rPr lang="en-GB" altLang="en-US" sz="2600" dirty="0"/>
              <a:t>PT &amp; OT</a:t>
            </a:r>
          </a:p>
          <a:p>
            <a:r>
              <a:rPr lang="en-GB" altLang="en-US" sz="2600" dirty="0"/>
              <a:t>High visibility bed</a:t>
            </a:r>
          </a:p>
          <a:p>
            <a:r>
              <a:rPr lang="en-GB" altLang="en-US" sz="2600" dirty="0"/>
              <a:t>No bed rails</a:t>
            </a:r>
          </a:p>
          <a:p>
            <a:pPr>
              <a:buFont typeface="Wingdings" pitchFamily="2" charset="2"/>
              <a:buNone/>
            </a:pP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02613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Multifactorial Assessment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b="1" dirty="0"/>
              <a:t>Septic screen</a:t>
            </a:r>
            <a:r>
              <a:rPr lang="en-GB" altLang="en-US" dirty="0"/>
              <a:t> was normal</a:t>
            </a:r>
          </a:p>
          <a:p>
            <a:r>
              <a:rPr lang="en-GB" altLang="en-US" b="1" dirty="0"/>
              <a:t>CT head</a:t>
            </a:r>
            <a:r>
              <a:rPr lang="en-GB" altLang="en-US" dirty="0"/>
              <a:t>: </a:t>
            </a:r>
            <a:r>
              <a:rPr lang="en-GB" altLang="en-US" i="1" dirty="0"/>
              <a:t>Movement artefact. No evident SOL of haemorrhage</a:t>
            </a:r>
          </a:p>
          <a:p>
            <a:r>
              <a:rPr lang="en-GB" altLang="en-US" b="1" i="1" dirty="0" err="1"/>
              <a:t>Psychogeriatrics</a:t>
            </a:r>
            <a:r>
              <a:rPr lang="en-GB" altLang="en-US" b="1" i="1" dirty="0"/>
              <a:t> review</a:t>
            </a:r>
            <a:r>
              <a:rPr lang="en-GB" altLang="en-US" i="1" dirty="0"/>
              <a:t>: Hallucinations mainly due to PD medication. Possibility of </a:t>
            </a:r>
            <a:r>
              <a:rPr lang="en-GB" altLang="en-US" i="1" dirty="0" err="1"/>
              <a:t>Lewy</a:t>
            </a:r>
            <a:r>
              <a:rPr lang="en-GB" altLang="en-US" i="1" dirty="0"/>
              <a:t> body dementia. To start </a:t>
            </a:r>
            <a:r>
              <a:rPr lang="en-GB" altLang="en-US" i="1" dirty="0" err="1"/>
              <a:t>AchE</a:t>
            </a:r>
            <a:r>
              <a:rPr lang="en-GB" altLang="en-US" i="1" dirty="0"/>
              <a:t>-I</a:t>
            </a:r>
          </a:p>
          <a:p>
            <a:r>
              <a:rPr lang="en-GB" altLang="en-US" b="1" i="1" dirty="0"/>
              <a:t>24hr Tape</a:t>
            </a:r>
            <a:r>
              <a:rPr lang="en-GB" altLang="en-US" i="1" dirty="0"/>
              <a:t>: Sinus bradycardia with 1</a:t>
            </a:r>
            <a:r>
              <a:rPr lang="en-GB" altLang="en-US" i="1" baseline="30000" dirty="0"/>
              <a:t>st</a:t>
            </a:r>
            <a:r>
              <a:rPr lang="en-GB" altLang="en-US" i="1" dirty="0"/>
              <a:t> degree heart block. Slowest HR 22 bpm.3 pauses- longest 3.66 sec.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6204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Multifactorial Intervention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600" dirty="0"/>
              <a:t>PPM inserted as an inpatient</a:t>
            </a:r>
          </a:p>
          <a:p>
            <a:r>
              <a:rPr lang="en-GB" altLang="en-US" sz="2600" dirty="0" err="1"/>
              <a:t>Rolinirole</a:t>
            </a:r>
            <a:r>
              <a:rPr lang="en-GB" altLang="en-US" sz="2600" dirty="0"/>
              <a:t> was gradually stopped</a:t>
            </a:r>
          </a:p>
          <a:p>
            <a:r>
              <a:rPr lang="en-GB" altLang="en-US" sz="2600" dirty="0"/>
              <a:t>Started </a:t>
            </a:r>
            <a:r>
              <a:rPr lang="en-GB" altLang="en-US" sz="2600" dirty="0" err="1"/>
              <a:t>rivastigmine</a:t>
            </a:r>
            <a:endParaRPr lang="en-GB" altLang="en-US" sz="2600" dirty="0"/>
          </a:p>
          <a:p>
            <a:r>
              <a:rPr lang="en-GB" altLang="en-US" sz="2600" dirty="0"/>
              <a:t>PT assessment: was issued with ZF and had rehabilitation </a:t>
            </a:r>
          </a:p>
          <a:p>
            <a:r>
              <a:rPr lang="en-GB" altLang="en-US" sz="2600" dirty="0"/>
              <a:t>OT assessment: provided home adjustments &amp; referred to </a:t>
            </a:r>
            <a:r>
              <a:rPr lang="en-GB" altLang="en-US" sz="2600" dirty="0" err="1"/>
              <a:t>ss</a:t>
            </a:r>
            <a:r>
              <a:rPr lang="en-GB" altLang="en-US" sz="2600" dirty="0"/>
              <a:t> for POC</a:t>
            </a:r>
          </a:p>
        </p:txBody>
      </p:sp>
    </p:spTree>
    <p:extLst>
      <p:ext uri="{BB962C8B-B14F-4D97-AF65-F5344CB8AC3E}">
        <p14:creationId xmlns:p14="http://schemas.microsoft.com/office/powerpoint/2010/main" val="4058497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Week 5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Significant improvement of his hallucinations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MTS 9/10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Dysarthria much improved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Good progress with PT- though still poor safety awareness &amp; unrealistic expectations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Was D/C on week 6 with ZF and TDS POC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No </a:t>
            </a:r>
            <a:r>
              <a:rPr lang="en-GB" altLang="en-US" dirty="0" err="1"/>
              <a:t>ropinirole</a:t>
            </a:r>
            <a:r>
              <a:rPr lang="en-GB" altLang="en-US" dirty="0"/>
              <a:t> upon D/C</a:t>
            </a:r>
          </a:p>
        </p:txBody>
      </p:sp>
    </p:spTree>
    <p:extLst>
      <p:ext uri="{BB962C8B-B14F-4D97-AF65-F5344CB8AC3E}">
        <p14:creationId xmlns:p14="http://schemas.microsoft.com/office/powerpoint/2010/main" val="2591846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/>
              <a:t>SUMMARY                                 </a:t>
            </a:r>
          </a:p>
        </p:txBody>
      </p:sp>
      <p:sp>
        <p:nvSpPr>
          <p:cNvPr id="39938" name="Content Placeholder 5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GB" dirty="0"/>
              <a:t>Falls are a very common presentation and can happen to anyone, though patients over the age of 65, or younger (50-64yr) frailer patients are more prone to it.</a:t>
            </a:r>
          </a:p>
          <a:p>
            <a:r>
              <a:rPr lang="en-GB" dirty="0"/>
              <a:t>Always try to identify the mechanism of fall- a fall is mechanical only when more sinister causes have been excluded first.</a:t>
            </a:r>
          </a:p>
          <a:p>
            <a:r>
              <a:rPr lang="en-US" dirty="0"/>
              <a:t>Thorough falls assessment is multifactorial and individualized.</a:t>
            </a:r>
          </a:p>
          <a:p>
            <a:r>
              <a:rPr lang="en-US" dirty="0"/>
              <a:t>Falls assessment includes bone health review.</a:t>
            </a:r>
          </a:p>
          <a:p>
            <a:r>
              <a:rPr lang="en-US" dirty="0"/>
              <a:t>Multidisciplinary approach for falls prevention.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D2B4D-224E-4195-B7E1-D1F82496A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1" y="380512"/>
            <a:ext cx="1944216" cy="131559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copyrightG1962FS1012004www_niagarafallslivecom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07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1BA6-1CB9-46CA-98A0-27CC3F9D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GOV.UK, NICE &amp; AGE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4C73-A4C4-43F1-96B3-E0943EA57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i="1" dirty="0"/>
              <a:t>England 2023-24</a:t>
            </a:r>
            <a:r>
              <a:rPr lang="en-GB" dirty="0"/>
              <a:t>: Approx. 219,000 emergency admissions due to falls</a:t>
            </a:r>
          </a:p>
          <a:p>
            <a:r>
              <a:rPr lang="en-GB" b="1" i="1" dirty="0"/>
              <a:t>Inpatient falls in England: </a:t>
            </a:r>
            <a:r>
              <a:rPr lang="en-GB" dirty="0"/>
              <a:t>Over 250,000 annually</a:t>
            </a:r>
          </a:p>
          <a:p>
            <a:r>
              <a:rPr lang="en-GB" b="1" i="1" dirty="0"/>
              <a:t>Falls related mortality in England (2022-24 data)</a:t>
            </a:r>
            <a:r>
              <a:rPr lang="en-GB" dirty="0"/>
              <a:t>: over 25,000 deaths annually, mainly among older population</a:t>
            </a:r>
          </a:p>
          <a:p>
            <a:r>
              <a:rPr lang="en-GB" b="1" i="1" dirty="0"/>
              <a:t>Cost</a:t>
            </a:r>
            <a:r>
              <a:rPr lang="en-GB" dirty="0"/>
              <a:t>: Hundreds of millions annually for the NHS across the UK</a:t>
            </a:r>
          </a:p>
          <a:p>
            <a:r>
              <a:rPr lang="en-GB" b="1" i="1" dirty="0"/>
              <a:t>Additional cost</a:t>
            </a:r>
            <a:r>
              <a:rPr lang="en-GB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Social &amp; community care cost can be up to four times higher in the following 12/12 compared to the cost for the acute admission itself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Personal impact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Effect on carers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1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Falls are NOT a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Falls are a symptom often in a syndrome presentation. </a:t>
            </a:r>
          </a:p>
          <a:p>
            <a:r>
              <a:rPr lang="en-GB" dirty="0"/>
              <a:t>Falls are not an inevitable part of ageing.</a:t>
            </a:r>
          </a:p>
          <a:p>
            <a:r>
              <a:rPr lang="en-GB" dirty="0"/>
              <a:t>There are various causes that predispose to falling, many of which are modifiable.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4437113"/>
            <a:ext cx="18954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7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Causes of Falls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3509963"/>
            <a:ext cx="4199466" cy="27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5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Medical causes of falls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04109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86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6B79-B309-434C-A80B-0C4C172D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Medication and Falls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4E185-F4F1-4F54-A676-D7A3FABCE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/>
              <a:t>Categories of 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A847-2C11-4F95-8A9A-09F27314D2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GB" dirty="0"/>
              <a:t>Psychotropic medication (e.g. PD medication, antipsychotics, sedatives, opioids)</a:t>
            </a:r>
          </a:p>
          <a:p>
            <a:pPr lvl="0"/>
            <a:r>
              <a:rPr lang="en-GB" dirty="0"/>
              <a:t>Drugs acting on heart or circulation (e.g. antihypertensives, antiarrhythmics, diuretics)</a:t>
            </a:r>
          </a:p>
          <a:p>
            <a:pPr lvl="0"/>
            <a:r>
              <a:rPr lang="en-GB" dirty="0"/>
              <a:t>Diabetes medication</a:t>
            </a:r>
          </a:p>
          <a:p>
            <a:pPr lvl="0"/>
            <a:r>
              <a:rPr lang="en-GB" dirty="0"/>
              <a:t>Steroids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3439E9-1166-4F23-BB13-3B6DAB2C9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/>
              <a:t>Medication side effects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8C60C-D193-4D22-90A6-4FF062EF1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i="1" dirty="0"/>
              <a:t>May affect cognition or level of alertness.</a:t>
            </a:r>
          </a:p>
          <a:p>
            <a:r>
              <a:rPr lang="en-GB" i="1" dirty="0"/>
              <a:t>Postural hypotension.</a:t>
            </a:r>
          </a:p>
          <a:p>
            <a:r>
              <a:rPr lang="en-GB" i="1" dirty="0"/>
              <a:t>Arrhythmias</a:t>
            </a:r>
          </a:p>
          <a:p>
            <a:r>
              <a:rPr lang="en-GB" i="1" dirty="0"/>
              <a:t>Continence issues</a:t>
            </a:r>
          </a:p>
          <a:p>
            <a:r>
              <a:rPr lang="en-GB" i="1" dirty="0"/>
              <a:t>Altered bowel habits</a:t>
            </a:r>
          </a:p>
          <a:p>
            <a:r>
              <a:rPr lang="en-GB" dirty="0"/>
              <a:t>Hypoglycaemia</a:t>
            </a:r>
          </a:p>
          <a:p>
            <a:r>
              <a:rPr lang="en-GB" dirty="0"/>
              <a:t>Muscle weakness, myopathy</a:t>
            </a:r>
          </a:p>
        </p:txBody>
      </p:sp>
    </p:spTree>
    <p:extLst>
      <p:ext uri="{BB962C8B-B14F-4D97-AF65-F5344CB8AC3E}">
        <p14:creationId xmlns:p14="http://schemas.microsoft.com/office/powerpoint/2010/main" val="383975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15250</TotalTime>
  <Words>2221</Words>
  <Application>Microsoft Office PowerPoint</Application>
  <PresentationFormat>Widescreen</PresentationFormat>
  <Paragraphs>301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Office Theme</vt:lpstr>
      <vt:lpstr>FALLS</vt:lpstr>
      <vt:lpstr>Talk Overview</vt:lpstr>
      <vt:lpstr>Falls definition</vt:lpstr>
      <vt:lpstr>Falls Data</vt:lpstr>
      <vt:lpstr>Data from GOV.UK, NICE &amp; AGE UK</vt:lpstr>
      <vt:lpstr>Falls are NOT a Diagnosis</vt:lpstr>
      <vt:lpstr>Causes of Falls </vt:lpstr>
      <vt:lpstr>Medical causes of falls</vt:lpstr>
      <vt:lpstr>Medication and Falls</vt:lpstr>
      <vt:lpstr>Polypharmacy and Falls</vt:lpstr>
      <vt:lpstr>Frailty </vt:lpstr>
      <vt:lpstr>Additional Causes of Falls</vt:lpstr>
      <vt:lpstr>Multifactorial Falls Risk Assessment</vt:lpstr>
      <vt:lpstr>Falls: assessment &amp; prevention in older people &amp; in people 50 an over at higher risk NICE guideline: NG249, Published: 29 April 2025</vt:lpstr>
      <vt:lpstr>PowerPoint Presentation</vt:lpstr>
      <vt:lpstr>Multifactorial Risk Assessment</vt:lpstr>
      <vt:lpstr>PowerPoint Presentation</vt:lpstr>
      <vt:lpstr>Initial assessment post fall      </vt:lpstr>
      <vt:lpstr>Checking for Postural Hypotension</vt:lpstr>
      <vt:lpstr> NICE Guidelines: Hypertension in adults Reference no: NG136, Published 28 Aug 2019, Last updated: 21 Nov 2023 </vt:lpstr>
      <vt:lpstr>Risk of postural hypotension is class-dependent </vt:lpstr>
      <vt:lpstr>Interventions for Falls Prevention</vt:lpstr>
      <vt:lpstr>Medical &amp; Surgical interventions  </vt:lpstr>
      <vt:lpstr>Bone Health </vt:lpstr>
      <vt:lpstr>NICE: Osteoporosis- prevention of fragility fractures (Last revised April 2025)</vt:lpstr>
      <vt:lpstr>Foot &amp; Footwear</vt:lpstr>
      <vt:lpstr>Review of Inpatient/Care Home Environment</vt:lpstr>
      <vt:lpstr>Incident Reporting</vt:lpstr>
      <vt:lpstr>Lessons Learned from Incident reporting</vt:lpstr>
      <vt:lpstr>Falls Prevention in Community Settings</vt:lpstr>
      <vt:lpstr>Benign Paroxysmal Positional Vertigo (BPPV)</vt:lpstr>
      <vt:lpstr>Strength &amp; Balance Training  NICE recommendations, 2017 &amp; revised 2025</vt:lpstr>
      <vt:lpstr>Strength &amp; Balance Exercises</vt:lpstr>
      <vt:lpstr>Patient/Public Education</vt:lpstr>
      <vt:lpstr>PowerPoint Presentation</vt:lpstr>
      <vt:lpstr>Patient Education On Falls Prevention</vt:lpstr>
      <vt:lpstr>Multifactorial Assessment &amp; Intervention</vt:lpstr>
      <vt:lpstr>Mr BSB</vt:lpstr>
      <vt:lpstr>Mr BSB</vt:lpstr>
      <vt:lpstr>SH of Mr BSB</vt:lpstr>
      <vt:lpstr>Examination of Mr BSB</vt:lpstr>
      <vt:lpstr>Day 1- cons review</vt:lpstr>
      <vt:lpstr>Multifactorial Assessment</vt:lpstr>
      <vt:lpstr>Multifactorial Intervention</vt:lpstr>
      <vt:lpstr>Week 5</vt:lpstr>
      <vt:lpstr>SUMMARY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</dc:title>
  <dc:creator>Theodora Giokarini-Royal</dc:creator>
  <cp:lastModifiedBy>RCN AV 2</cp:lastModifiedBy>
  <cp:revision>175</cp:revision>
  <dcterms:created xsi:type="dcterms:W3CDTF">2026-01-19T13:18:03Z</dcterms:created>
  <dcterms:modified xsi:type="dcterms:W3CDTF">2026-04-27T09:36:21Z</dcterms:modified>
</cp:coreProperties>
</file>